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Lst>
  <p:sldSz cy="5143500" cx="9144000"/>
  <p:notesSz cx="6858000" cy="9144000"/>
  <p:embeddedFontLst>
    <p:embeddedFont>
      <p:font typeface="Amatic SC"/>
      <p:regular r:id="rId30"/>
      <p:bold r:id="rId31"/>
    </p:embeddedFont>
    <p:embeddedFont>
      <p:font typeface="Comfortaa"/>
      <p:regular r:id="rId32"/>
      <p:bold r:id="rId3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AmaticSC-bold.fntdata"/><Relationship Id="rId30" Type="http://schemas.openxmlformats.org/officeDocument/2006/relationships/font" Target="fonts/AmaticSC-regular.fntdata"/><Relationship Id="rId11" Type="http://schemas.openxmlformats.org/officeDocument/2006/relationships/slide" Target="slides/slide6.xml"/><Relationship Id="rId33" Type="http://schemas.openxmlformats.org/officeDocument/2006/relationships/font" Target="fonts/Comfortaa-bold.fntdata"/><Relationship Id="rId10" Type="http://schemas.openxmlformats.org/officeDocument/2006/relationships/slide" Target="slides/slide5.xml"/><Relationship Id="rId32" Type="http://schemas.openxmlformats.org/officeDocument/2006/relationships/font" Target="fonts/Comfortaa-regular.fntdata"/><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1ec07d4bc08_0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1ec07d4bc08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1ec07d4bc08_0_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1ec07d4bc08_0_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1ec07d4bc08_0_1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1" name="Google Shape;161;g1ec07d4bc08_0_1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1b03c6d4178_1_1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1b03c6d4178_1_1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1ec07d4bc08_0_1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2" name="Google Shape;182;g1ec07d4bc08_0_1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1ecffb878c5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0" name="Google Shape;190;g1ecffb878c5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1ecffb878c5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0" name="Google Shape;200;g1ecffb878c5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1edbc55d6ac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8" name="Google Shape;208;g1edbc55d6ac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g1b03c6d4178_1_1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9" name="Google Shape;219;g1b03c6d4178_1_1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g1edc3790c60_0_1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8" name="Google Shape;228;g1edc3790c60_0_1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g1ae10c70e31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g1ae10c70e31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g1edc3790c60_0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7" name="Google Shape;237;g1edc3790c60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g1edc3790c60_0_1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5" name="Google Shape;245;g1edc3790c60_0_1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g1edc3790c60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5" name="Google Shape;255;g1edc3790c60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g1ecffb878c5_0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3" name="Google Shape;263;g1ecffb878c5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g1ecffb878c5_0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1" name="Google Shape;271;g1ecffb878c5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1b03c6d4178_1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1b03c6d4178_1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1b03c6d4178_1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1b03c6d4178_1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1b03c6d4178_1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1b03c6d4178_1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1ec07d4bc08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1ec07d4bc08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1ec07d4bc08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1ec07d4bc08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1b03c6d4178_1_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1b03c6d4178_1_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1ec07d4bc08_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1ec07d4bc08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 Id="rId4" Type="http://schemas.openxmlformats.org/officeDocument/2006/relationships/image" Target="../media/image38.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4.png"/><Relationship Id="rId4" Type="http://schemas.openxmlformats.org/officeDocument/2006/relationships/image" Target="../media/image11.jpg"/><Relationship Id="rId5" Type="http://schemas.openxmlformats.org/officeDocument/2006/relationships/image" Target="../media/image29.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4.png"/><Relationship Id="rId4" Type="http://schemas.openxmlformats.org/officeDocument/2006/relationships/image" Target="../media/image20.jpg"/><Relationship Id="rId5" Type="http://schemas.openxmlformats.org/officeDocument/2006/relationships/image" Target="../media/image17.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4.png"/><Relationship Id="rId4" Type="http://schemas.openxmlformats.org/officeDocument/2006/relationships/image" Target="../media/image16.jpg"/><Relationship Id="rId5" Type="http://schemas.openxmlformats.org/officeDocument/2006/relationships/image" Target="../media/image18.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4.png"/><Relationship Id="rId4" Type="http://schemas.openxmlformats.org/officeDocument/2006/relationships/image" Target="../media/image22.jpg"/><Relationship Id="rId5" Type="http://schemas.openxmlformats.org/officeDocument/2006/relationships/image" Target="../media/image25.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4.png"/><Relationship Id="rId4" Type="http://schemas.openxmlformats.org/officeDocument/2006/relationships/image" Target="../media/image35.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4.png"/><Relationship Id="rId4" Type="http://schemas.openxmlformats.org/officeDocument/2006/relationships/image" Target="../media/image21.jpg"/><Relationship Id="rId5" Type="http://schemas.openxmlformats.org/officeDocument/2006/relationships/image" Target="../media/image36.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4.png"/><Relationship Id="rId4" Type="http://schemas.openxmlformats.org/officeDocument/2006/relationships/image" Target="../media/image33.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4.png"/><Relationship Id="rId4" Type="http://schemas.openxmlformats.org/officeDocument/2006/relationships/image" Target="../media/image23.jpg"/><Relationship Id="rId5" Type="http://schemas.openxmlformats.org/officeDocument/2006/relationships/image" Target="../media/image34.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4.png"/><Relationship Id="rId4" Type="http://schemas.openxmlformats.org/officeDocument/2006/relationships/image" Target="../media/image27.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14.png"/><Relationship Id="rId4" Type="http://schemas.openxmlformats.org/officeDocument/2006/relationships/image" Target="../media/image28.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5.png"/><Relationship Id="rId4" Type="http://schemas.openxmlformats.org/officeDocument/2006/relationships/image" Target="../media/image4.png"/><Relationship Id="rId5" Type="http://schemas.openxmlformats.org/officeDocument/2006/relationships/image" Target="../media/image9.png"/><Relationship Id="rId6" Type="http://schemas.openxmlformats.org/officeDocument/2006/relationships/image" Target="../media/image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14.png"/><Relationship Id="rId4" Type="http://schemas.openxmlformats.org/officeDocument/2006/relationships/image" Target="../media/image26.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14.png"/><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14.png"/><Relationship Id="rId4" Type="http://schemas.openxmlformats.org/officeDocument/2006/relationships/image" Target="../media/image37.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14.png"/><Relationship Id="rId4" Type="http://schemas.openxmlformats.org/officeDocument/2006/relationships/image" Target="../media/image32.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14.png"/><Relationship Id="rId4" Type="http://schemas.openxmlformats.org/officeDocument/2006/relationships/image" Target="../media/image3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4.png"/><Relationship Id="rId4" Type="http://schemas.openxmlformats.org/officeDocument/2006/relationships/image" Target="../media/image40.jpg"/><Relationship Id="rId5" Type="http://schemas.openxmlformats.org/officeDocument/2006/relationships/image" Target="../media/image39.jpg"/><Relationship Id="rId6" Type="http://schemas.openxmlformats.org/officeDocument/2006/relationships/hyperlink" Target="https://www.youtube.com/watch?v=Wwx3U_Ehjjo"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4.png"/><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4.png"/><Relationship Id="rId4" Type="http://schemas.openxmlformats.org/officeDocument/2006/relationships/image" Target="../media/image8.jpg"/><Relationship Id="rId5" Type="http://schemas.openxmlformats.org/officeDocument/2006/relationships/image" Target="../media/image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4.png"/><Relationship Id="rId4" Type="http://schemas.openxmlformats.org/officeDocument/2006/relationships/image" Target="../media/image1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4.png"/><Relationship Id="rId4" Type="http://schemas.openxmlformats.org/officeDocument/2006/relationships/image" Target="../media/image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4.png"/><Relationship Id="rId4" Type="http://schemas.openxmlformats.org/officeDocument/2006/relationships/image" Target="../media/image12.jpg"/><Relationship Id="rId5" Type="http://schemas.openxmlformats.org/officeDocument/2006/relationships/image" Target="../media/image1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4.png"/><Relationship Id="rId4" Type="http://schemas.openxmlformats.org/officeDocument/2006/relationships/image" Target="../media/image10.jpg"/><Relationship Id="rId5" Type="http://schemas.openxmlformats.org/officeDocument/2006/relationships/image" Target="../media/image19.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FCB36"/>
        </a:solidFill>
      </p:bgPr>
    </p:bg>
    <p:spTree>
      <p:nvGrpSpPr>
        <p:cNvPr id="53" name="Shape 53"/>
        <p:cNvGrpSpPr/>
        <p:nvPr/>
      </p:nvGrpSpPr>
      <p:grpSpPr>
        <a:xfrm>
          <a:off x="0" y="0"/>
          <a:ext cx="0" cy="0"/>
          <a:chOff x="0" y="0"/>
          <a:chExt cx="0" cy="0"/>
        </a:xfrm>
      </p:grpSpPr>
      <p:sp>
        <p:nvSpPr>
          <p:cNvPr id="54" name="Google Shape;54;p13"/>
          <p:cNvSpPr txBox="1"/>
          <p:nvPr/>
        </p:nvSpPr>
        <p:spPr>
          <a:xfrm>
            <a:off x="4460100" y="198175"/>
            <a:ext cx="4363200" cy="2031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6000">
                <a:solidFill>
                  <a:schemeClr val="dk1"/>
                </a:solidFill>
                <a:latin typeface="Amatic SC"/>
                <a:ea typeface="Amatic SC"/>
                <a:cs typeface="Amatic SC"/>
                <a:sym typeface="Amatic SC"/>
              </a:rPr>
              <a:t>Classroom Supplement</a:t>
            </a:r>
            <a:endParaRPr sz="6000">
              <a:solidFill>
                <a:schemeClr val="dk1"/>
              </a:solidFill>
              <a:latin typeface="Amatic SC"/>
              <a:ea typeface="Amatic SC"/>
              <a:cs typeface="Amatic SC"/>
              <a:sym typeface="Amatic SC"/>
            </a:endParaRPr>
          </a:p>
        </p:txBody>
      </p:sp>
      <p:pic>
        <p:nvPicPr>
          <p:cNvPr id="55" name="Google Shape;55;p13"/>
          <p:cNvPicPr preferRelativeResize="0"/>
          <p:nvPr/>
        </p:nvPicPr>
        <p:blipFill rotWithShape="1">
          <a:blip r:embed="rId3">
            <a:alphaModFix/>
          </a:blip>
          <a:srcRect b="0" l="19" r="29" t="0"/>
          <a:stretch/>
        </p:blipFill>
        <p:spPr>
          <a:xfrm>
            <a:off x="888175" y="152400"/>
            <a:ext cx="3727026" cy="4838697"/>
          </a:xfrm>
          <a:prstGeom prst="rect">
            <a:avLst/>
          </a:prstGeom>
          <a:noFill/>
          <a:ln>
            <a:noFill/>
          </a:ln>
          <a:effectLst>
            <a:outerShdw blurRad="114300" rotWithShape="0" algn="bl" dir="2640000" dist="123825">
              <a:srgbClr val="000000">
                <a:alpha val="37000"/>
              </a:srgbClr>
            </a:outerShdw>
          </a:effectLst>
        </p:spPr>
      </p:pic>
      <p:pic>
        <p:nvPicPr>
          <p:cNvPr id="56" name="Google Shape;56;p13"/>
          <p:cNvPicPr preferRelativeResize="0"/>
          <p:nvPr/>
        </p:nvPicPr>
        <p:blipFill rotWithShape="1">
          <a:blip r:embed="rId4">
            <a:alphaModFix/>
          </a:blip>
          <a:srcRect b="0" l="7770" r="7762" t="0"/>
          <a:stretch/>
        </p:blipFill>
        <p:spPr>
          <a:xfrm>
            <a:off x="5162113" y="2352300"/>
            <a:ext cx="2959176" cy="2336799"/>
          </a:xfrm>
          <a:prstGeom prst="rect">
            <a:avLst/>
          </a:prstGeom>
          <a:noFill/>
          <a:ln>
            <a:noFill/>
          </a:ln>
          <a:effectLst>
            <a:outerShdw blurRad="85725" rotWithShape="0" algn="bl" dir="3180000" dist="104775">
              <a:srgbClr val="000000">
                <a:alpha val="50000"/>
              </a:srgbClr>
            </a:outerShdw>
          </a:effectLst>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7D5AA1"/>
        </a:solidFill>
      </p:bgPr>
    </p:bg>
    <p:spTree>
      <p:nvGrpSpPr>
        <p:cNvPr id="141" name="Shape 141"/>
        <p:cNvGrpSpPr/>
        <p:nvPr/>
      </p:nvGrpSpPr>
      <p:grpSpPr>
        <a:xfrm>
          <a:off x="0" y="0"/>
          <a:ext cx="0" cy="0"/>
          <a:chOff x="0" y="0"/>
          <a:chExt cx="0" cy="0"/>
        </a:xfrm>
      </p:grpSpPr>
      <p:sp>
        <p:nvSpPr>
          <p:cNvPr id="142" name="Google Shape;142;p22"/>
          <p:cNvSpPr/>
          <p:nvPr/>
        </p:nvSpPr>
        <p:spPr>
          <a:xfrm>
            <a:off x="-7950" y="4395850"/>
            <a:ext cx="9159900" cy="785100"/>
          </a:xfrm>
          <a:prstGeom prst="rect">
            <a:avLst/>
          </a:prstGeom>
          <a:solidFill>
            <a:srgbClr val="AFCB3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6000">
              <a:latin typeface="Amatic SC"/>
              <a:ea typeface="Amatic SC"/>
              <a:cs typeface="Amatic SC"/>
              <a:sym typeface="Amatic SC"/>
            </a:endParaRPr>
          </a:p>
        </p:txBody>
      </p:sp>
      <p:pic>
        <p:nvPicPr>
          <p:cNvPr id="143" name="Google Shape;143;p22"/>
          <p:cNvPicPr preferRelativeResize="0"/>
          <p:nvPr/>
        </p:nvPicPr>
        <p:blipFill>
          <a:blip r:embed="rId3">
            <a:alphaModFix/>
          </a:blip>
          <a:stretch>
            <a:fillRect/>
          </a:stretch>
        </p:blipFill>
        <p:spPr>
          <a:xfrm>
            <a:off x="0" y="4395900"/>
            <a:ext cx="732800" cy="732800"/>
          </a:xfrm>
          <a:prstGeom prst="rect">
            <a:avLst/>
          </a:prstGeom>
          <a:noFill/>
          <a:ln>
            <a:noFill/>
          </a:ln>
        </p:spPr>
      </p:pic>
      <p:sp>
        <p:nvSpPr>
          <p:cNvPr id="144" name="Google Shape;144;p22"/>
          <p:cNvSpPr txBox="1"/>
          <p:nvPr/>
        </p:nvSpPr>
        <p:spPr>
          <a:xfrm>
            <a:off x="5199274" y="355650"/>
            <a:ext cx="3704700" cy="3694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900">
                <a:solidFill>
                  <a:schemeClr val="lt1"/>
                </a:solidFill>
                <a:latin typeface="Comfortaa"/>
                <a:ea typeface="Comfortaa"/>
                <a:cs typeface="Comfortaa"/>
                <a:sym typeface="Comfortaa"/>
              </a:rPr>
              <a:t>Select the colors you want for your candle. You will need 3 from the same family of colors. One light, one medium, and one dark. See photo for ideas. The color choice is up to YOU!</a:t>
            </a:r>
            <a:endParaRPr b="1" sz="1900">
              <a:solidFill>
                <a:schemeClr val="lt1"/>
              </a:solidFill>
              <a:latin typeface="Comfortaa"/>
              <a:ea typeface="Comfortaa"/>
              <a:cs typeface="Comfortaa"/>
              <a:sym typeface="Comfortaa"/>
            </a:endParaRPr>
          </a:p>
          <a:p>
            <a:pPr indent="0" lvl="0" marL="0" rtl="0" algn="ctr">
              <a:spcBef>
                <a:spcPts val="0"/>
              </a:spcBef>
              <a:spcAft>
                <a:spcPts val="0"/>
              </a:spcAft>
              <a:buNone/>
            </a:pPr>
            <a:r>
              <a:t/>
            </a:r>
            <a:endParaRPr b="1" sz="1900">
              <a:solidFill>
                <a:schemeClr val="lt1"/>
              </a:solidFill>
              <a:latin typeface="Comfortaa"/>
              <a:ea typeface="Comfortaa"/>
              <a:cs typeface="Comfortaa"/>
              <a:sym typeface="Comfortaa"/>
            </a:endParaRPr>
          </a:p>
          <a:p>
            <a:pPr indent="0" lvl="0" marL="0" rtl="0" algn="ctr">
              <a:spcBef>
                <a:spcPts val="0"/>
              </a:spcBef>
              <a:spcAft>
                <a:spcPts val="0"/>
              </a:spcAft>
              <a:buNone/>
            </a:pPr>
            <a:r>
              <a:rPr b="1" lang="en" sz="1900">
                <a:solidFill>
                  <a:schemeClr val="lt1"/>
                </a:solidFill>
                <a:latin typeface="Comfortaa"/>
                <a:ea typeface="Comfortaa"/>
                <a:cs typeface="Comfortaa"/>
                <a:sym typeface="Comfortaa"/>
              </a:rPr>
              <a:t>Color the tops of the candles with your lightest color. Press hard and fill the entire top sections.</a:t>
            </a:r>
            <a:endParaRPr b="1" sz="1900">
              <a:solidFill>
                <a:schemeClr val="lt1"/>
              </a:solidFill>
              <a:latin typeface="Comfortaa"/>
              <a:ea typeface="Comfortaa"/>
              <a:cs typeface="Comfortaa"/>
              <a:sym typeface="Comfortaa"/>
            </a:endParaRPr>
          </a:p>
        </p:txBody>
      </p:sp>
      <p:sp>
        <p:nvSpPr>
          <p:cNvPr id="145" name="Google Shape;145;p22"/>
          <p:cNvSpPr txBox="1"/>
          <p:nvPr/>
        </p:nvSpPr>
        <p:spPr>
          <a:xfrm>
            <a:off x="2672100" y="4562200"/>
            <a:ext cx="3799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b="1">
              <a:latin typeface="Comfortaa"/>
              <a:ea typeface="Comfortaa"/>
              <a:cs typeface="Comfortaa"/>
              <a:sym typeface="Comfortaa"/>
            </a:endParaRPr>
          </a:p>
        </p:txBody>
      </p:sp>
      <p:pic>
        <p:nvPicPr>
          <p:cNvPr id="146" name="Google Shape;146;p22"/>
          <p:cNvPicPr preferRelativeResize="0"/>
          <p:nvPr/>
        </p:nvPicPr>
        <p:blipFill rotWithShape="1">
          <a:blip r:embed="rId4">
            <a:alphaModFix/>
          </a:blip>
          <a:srcRect b="29" l="0" r="0" t="29"/>
          <a:stretch/>
        </p:blipFill>
        <p:spPr>
          <a:xfrm>
            <a:off x="2284720" y="1170353"/>
            <a:ext cx="2694250" cy="3028375"/>
          </a:xfrm>
          <a:prstGeom prst="rect">
            <a:avLst/>
          </a:prstGeom>
          <a:noFill/>
          <a:ln>
            <a:noFill/>
          </a:ln>
          <a:effectLst>
            <a:outerShdw blurRad="114300" rotWithShape="0" algn="bl" dir="2400000" dist="123825">
              <a:srgbClr val="000000">
                <a:alpha val="50000"/>
              </a:srgbClr>
            </a:outerShdw>
          </a:effectLst>
        </p:spPr>
      </p:pic>
      <p:pic>
        <p:nvPicPr>
          <p:cNvPr id="147" name="Google Shape;147;p22"/>
          <p:cNvPicPr preferRelativeResize="0"/>
          <p:nvPr/>
        </p:nvPicPr>
        <p:blipFill>
          <a:blip r:embed="rId5">
            <a:alphaModFix/>
          </a:blip>
          <a:stretch>
            <a:fillRect/>
          </a:stretch>
        </p:blipFill>
        <p:spPr>
          <a:xfrm>
            <a:off x="179500" y="245400"/>
            <a:ext cx="2600400" cy="2252225"/>
          </a:xfrm>
          <a:prstGeom prst="rect">
            <a:avLst/>
          </a:prstGeom>
          <a:noFill/>
          <a:ln>
            <a:noFill/>
          </a:ln>
          <a:effectLst>
            <a:outerShdw blurRad="128588" rotWithShape="0" algn="bl" dir="3060000" dist="114300">
              <a:srgbClr val="000000">
                <a:alpha val="50000"/>
              </a:srgbClr>
            </a:outerShdw>
          </a:effectLst>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FCB36"/>
        </a:solidFill>
      </p:bgPr>
    </p:bg>
    <p:spTree>
      <p:nvGrpSpPr>
        <p:cNvPr id="151" name="Shape 151"/>
        <p:cNvGrpSpPr/>
        <p:nvPr/>
      </p:nvGrpSpPr>
      <p:grpSpPr>
        <a:xfrm>
          <a:off x="0" y="0"/>
          <a:ext cx="0" cy="0"/>
          <a:chOff x="0" y="0"/>
          <a:chExt cx="0" cy="0"/>
        </a:xfrm>
      </p:grpSpPr>
      <p:sp>
        <p:nvSpPr>
          <p:cNvPr id="152" name="Google Shape;152;p23"/>
          <p:cNvSpPr/>
          <p:nvPr/>
        </p:nvSpPr>
        <p:spPr>
          <a:xfrm>
            <a:off x="-7950" y="4395850"/>
            <a:ext cx="9159900" cy="785100"/>
          </a:xfrm>
          <a:prstGeom prst="rect">
            <a:avLst/>
          </a:prstGeom>
          <a:solidFill>
            <a:srgbClr val="7D5AA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6000">
              <a:latin typeface="Amatic SC"/>
              <a:ea typeface="Amatic SC"/>
              <a:cs typeface="Amatic SC"/>
              <a:sym typeface="Amatic SC"/>
            </a:endParaRPr>
          </a:p>
        </p:txBody>
      </p:sp>
      <p:pic>
        <p:nvPicPr>
          <p:cNvPr id="153" name="Google Shape;153;p23"/>
          <p:cNvPicPr preferRelativeResize="0"/>
          <p:nvPr/>
        </p:nvPicPr>
        <p:blipFill>
          <a:blip r:embed="rId3">
            <a:alphaModFix/>
          </a:blip>
          <a:stretch>
            <a:fillRect/>
          </a:stretch>
        </p:blipFill>
        <p:spPr>
          <a:xfrm>
            <a:off x="0" y="4395900"/>
            <a:ext cx="732800" cy="732800"/>
          </a:xfrm>
          <a:prstGeom prst="rect">
            <a:avLst/>
          </a:prstGeom>
          <a:noFill/>
          <a:ln>
            <a:noFill/>
          </a:ln>
        </p:spPr>
      </p:pic>
      <p:sp>
        <p:nvSpPr>
          <p:cNvPr id="154" name="Google Shape;154;p23"/>
          <p:cNvSpPr txBox="1"/>
          <p:nvPr/>
        </p:nvSpPr>
        <p:spPr>
          <a:xfrm>
            <a:off x="414800" y="284738"/>
            <a:ext cx="4063800" cy="923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Clr>
                <a:schemeClr val="dk1"/>
              </a:buClr>
              <a:buSzPts val="1100"/>
              <a:buFont typeface="Arial"/>
              <a:buNone/>
            </a:pPr>
            <a:r>
              <a:rPr b="1" lang="en" sz="1600">
                <a:solidFill>
                  <a:schemeClr val="dk1"/>
                </a:solidFill>
                <a:latin typeface="Comfortaa"/>
                <a:ea typeface="Comfortaa"/>
                <a:cs typeface="Comfortaa"/>
                <a:sym typeface="Comfortaa"/>
              </a:rPr>
              <a:t>Add your medium color around the edges of the ellipses.</a:t>
            </a:r>
            <a:endParaRPr b="1" sz="1600">
              <a:solidFill>
                <a:schemeClr val="dk1"/>
              </a:solidFill>
              <a:latin typeface="Comfortaa"/>
              <a:ea typeface="Comfortaa"/>
              <a:cs typeface="Comfortaa"/>
              <a:sym typeface="Comfortaa"/>
            </a:endParaRPr>
          </a:p>
          <a:p>
            <a:pPr indent="0" lvl="0" marL="0" rtl="0" algn="ctr">
              <a:spcBef>
                <a:spcPts val="0"/>
              </a:spcBef>
              <a:spcAft>
                <a:spcPts val="0"/>
              </a:spcAft>
              <a:buNone/>
            </a:pPr>
            <a:r>
              <a:t/>
            </a:r>
            <a:endParaRPr b="1" sz="1600">
              <a:solidFill>
                <a:schemeClr val="dk1"/>
              </a:solidFill>
              <a:latin typeface="Comfortaa"/>
              <a:ea typeface="Comfortaa"/>
              <a:cs typeface="Comfortaa"/>
              <a:sym typeface="Comfortaa"/>
            </a:endParaRPr>
          </a:p>
        </p:txBody>
      </p:sp>
      <p:sp>
        <p:nvSpPr>
          <p:cNvPr id="155" name="Google Shape;155;p23"/>
          <p:cNvSpPr txBox="1"/>
          <p:nvPr/>
        </p:nvSpPr>
        <p:spPr>
          <a:xfrm>
            <a:off x="2672100" y="4562200"/>
            <a:ext cx="3799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b="1">
              <a:latin typeface="Comfortaa"/>
              <a:ea typeface="Comfortaa"/>
              <a:cs typeface="Comfortaa"/>
              <a:sym typeface="Comfortaa"/>
            </a:endParaRPr>
          </a:p>
        </p:txBody>
      </p:sp>
      <p:sp>
        <p:nvSpPr>
          <p:cNvPr id="156" name="Google Shape;156;p23"/>
          <p:cNvSpPr txBox="1"/>
          <p:nvPr/>
        </p:nvSpPr>
        <p:spPr>
          <a:xfrm>
            <a:off x="4627163" y="161588"/>
            <a:ext cx="4063800" cy="923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Clr>
                <a:schemeClr val="dk1"/>
              </a:buClr>
              <a:buSzPts val="1100"/>
              <a:buFont typeface="Arial"/>
              <a:buNone/>
            </a:pPr>
            <a:r>
              <a:rPr b="1" lang="en" sz="1600">
                <a:solidFill>
                  <a:schemeClr val="dk1"/>
                </a:solidFill>
                <a:latin typeface="Comfortaa"/>
                <a:ea typeface="Comfortaa"/>
                <a:cs typeface="Comfortaa"/>
                <a:sym typeface="Comfortaa"/>
              </a:rPr>
              <a:t>Underline small sections of your medium color with your</a:t>
            </a:r>
            <a:endParaRPr b="1" sz="1600">
              <a:solidFill>
                <a:schemeClr val="dk1"/>
              </a:solidFill>
              <a:latin typeface="Comfortaa"/>
              <a:ea typeface="Comfortaa"/>
              <a:cs typeface="Comfortaa"/>
              <a:sym typeface="Comfortaa"/>
            </a:endParaRPr>
          </a:p>
          <a:p>
            <a:pPr indent="0" lvl="0" marL="0" rtl="0" algn="ctr">
              <a:spcBef>
                <a:spcPts val="0"/>
              </a:spcBef>
              <a:spcAft>
                <a:spcPts val="0"/>
              </a:spcAft>
              <a:buNone/>
            </a:pPr>
            <a:r>
              <a:rPr b="1" lang="en" sz="1600">
                <a:solidFill>
                  <a:schemeClr val="dk1"/>
                </a:solidFill>
                <a:latin typeface="Comfortaa"/>
                <a:ea typeface="Comfortaa"/>
                <a:cs typeface="Comfortaa"/>
                <a:sym typeface="Comfortaa"/>
              </a:rPr>
              <a:t>darkest color and blend.</a:t>
            </a:r>
            <a:endParaRPr b="1" sz="1600">
              <a:solidFill>
                <a:schemeClr val="dk1"/>
              </a:solidFill>
              <a:latin typeface="Comfortaa"/>
              <a:ea typeface="Comfortaa"/>
              <a:cs typeface="Comfortaa"/>
              <a:sym typeface="Comfortaa"/>
            </a:endParaRPr>
          </a:p>
        </p:txBody>
      </p:sp>
      <p:pic>
        <p:nvPicPr>
          <p:cNvPr id="157" name="Google Shape;157;p23"/>
          <p:cNvPicPr preferRelativeResize="0"/>
          <p:nvPr/>
        </p:nvPicPr>
        <p:blipFill rotWithShape="1">
          <a:blip r:embed="rId4">
            <a:alphaModFix/>
          </a:blip>
          <a:srcRect b="0" l="0" r="0" t="0"/>
          <a:stretch/>
        </p:blipFill>
        <p:spPr>
          <a:xfrm>
            <a:off x="1058475" y="1059275"/>
            <a:ext cx="2776432" cy="3124451"/>
          </a:xfrm>
          <a:prstGeom prst="rect">
            <a:avLst/>
          </a:prstGeom>
          <a:noFill/>
          <a:ln>
            <a:noFill/>
          </a:ln>
          <a:effectLst>
            <a:outerShdw blurRad="128588" rotWithShape="0" algn="bl" dir="3000000" dist="114300">
              <a:srgbClr val="000000">
                <a:alpha val="50000"/>
              </a:srgbClr>
            </a:outerShdw>
          </a:effectLst>
        </p:spPr>
      </p:pic>
      <p:pic>
        <p:nvPicPr>
          <p:cNvPr id="158" name="Google Shape;158;p23"/>
          <p:cNvPicPr preferRelativeResize="0"/>
          <p:nvPr/>
        </p:nvPicPr>
        <p:blipFill rotWithShape="1">
          <a:blip r:embed="rId5">
            <a:alphaModFix/>
          </a:blip>
          <a:srcRect b="4077" l="0" r="0" t="4077"/>
          <a:stretch/>
        </p:blipFill>
        <p:spPr>
          <a:xfrm>
            <a:off x="5275055" y="1059275"/>
            <a:ext cx="2768020" cy="3124451"/>
          </a:xfrm>
          <a:prstGeom prst="rect">
            <a:avLst/>
          </a:prstGeom>
          <a:noFill/>
          <a:ln>
            <a:noFill/>
          </a:ln>
          <a:effectLst>
            <a:outerShdw blurRad="114300" rotWithShape="0" algn="bl" dir="3060000" dist="114300">
              <a:srgbClr val="000000">
                <a:alpha val="50000"/>
              </a:srgbClr>
            </a:outerShdw>
          </a:effectLst>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7D5AA1"/>
        </a:solidFill>
      </p:bgPr>
    </p:bg>
    <p:spTree>
      <p:nvGrpSpPr>
        <p:cNvPr id="162" name="Shape 162"/>
        <p:cNvGrpSpPr/>
        <p:nvPr/>
      </p:nvGrpSpPr>
      <p:grpSpPr>
        <a:xfrm>
          <a:off x="0" y="0"/>
          <a:ext cx="0" cy="0"/>
          <a:chOff x="0" y="0"/>
          <a:chExt cx="0" cy="0"/>
        </a:xfrm>
      </p:grpSpPr>
      <p:sp>
        <p:nvSpPr>
          <p:cNvPr id="163" name="Google Shape;163;p24"/>
          <p:cNvSpPr/>
          <p:nvPr/>
        </p:nvSpPr>
        <p:spPr>
          <a:xfrm>
            <a:off x="-7950" y="4410600"/>
            <a:ext cx="9159900" cy="732900"/>
          </a:xfrm>
          <a:prstGeom prst="rect">
            <a:avLst/>
          </a:prstGeom>
          <a:solidFill>
            <a:srgbClr val="AFCB3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6000">
              <a:latin typeface="Amatic SC"/>
              <a:ea typeface="Amatic SC"/>
              <a:cs typeface="Amatic SC"/>
              <a:sym typeface="Amatic SC"/>
            </a:endParaRPr>
          </a:p>
        </p:txBody>
      </p:sp>
      <p:pic>
        <p:nvPicPr>
          <p:cNvPr id="164" name="Google Shape;164;p24"/>
          <p:cNvPicPr preferRelativeResize="0"/>
          <p:nvPr/>
        </p:nvPicPr>
        <p:blipFill>
          <a:blip r:embed="rId3">
            <a:alphaModFix/>
          </a:blip>
          <a:stretch>
            <a:fillRect/>
          </a:stretch>
        </p:blipFill>
        <p:spPr>
          <a:xfrm>
            <a:off x="0" y="4395900"/>
            <a:ext cx="732800" cy="732800"/>
          </a:xfrm>
          <a:prstGeom prst="rect">
            <a:avLst/>
          </a:prstGeom>
          <a:noFill/>
          <a:ln>
            <a:noFill/>
          </a:ln>
        </p:spPr>
      </p:pic>
      <p:sp>
        <p:nvSpPr>
          <p:cNvPr id="165" name="Google Shape;165;p24"/>
          <p:cNvSpPr txBox="1"/>
          <p:nvPr/>
        </p:nvSpPr>
        <p:spPr>
          <a:xfrm>
            <a:off x="1067775" y="628425"/>
            <a:ext cx="3098700" cy="646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500">
                <a:solidFill>
                  <a:schemeClr val="lt1"/>
                </a:solidFill>
                <a:latin typeface="Comfortaa"/>
                <a:ea typeface="Comfortaa"/>
                <a:cs typeface="Comfortaa"/>
                <a:sym typeface="Comfortaa"/>
              </a:rPr>
              <a:t>Take your lightest color and fill in one half of your candle.</a:t>
            </a:r>
            <a:endParaRPr b="1" sz="1500">
              <a:solidFill>
                <a:schemeClr val="lt1"/>
              </a:solidFill>
              <a:latin typeface="Comfortaa"/>
              <a:ea typeface="Comfortaa"/>
              <a:cs typeface="Comfortaa"/>
              <a:sym typeface="Comfortaa"/>
            </a:endParaRPr>
          </a:p>
        </p:txBody>
      </p:sp>
      <p:sp>
        <p:nvSpPr>
          <p:cNvPr id="166" name="Google Shape;166;p24"/>
          <p:cNvSpPr txBox="1"/>
          <p:nvPr/>
        </p:nvSpPr>
        <p:spPr>
          <a:xfrm>
            <a:off x="4716950" y="513075"/>
            <a:ext cx="3762300" cy="877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500">
                <a:solidFill>
                  <a:schemeClr val="lt1"/>
                </a:solidFill>
                <a:latin typeface="Comfortaa"/>
                <a:ea typeface="Comfortaa"/>
                <a:cs typeface="Comfortaa"/>
                <a:sym typeface="Comfortaa"/>
              </a:rPr>
              <a:t>Fill in the centers with your medium color overlapping some of the light one.</a:t>
            </a:r>
            <a:endParaRPr b="1" sz="1500">
              <a:solidFill>
                <a:schemeClr val="lt1"/>
              </a:solidFill>
              <a:latin typeface="Comfortaa"/>
              <a:ea typeface="Comfortaa"/>
              <a:cs typeface="Comfortaa"/>
              <a:sym typeface="Comfortaa"/>
            </a:endParaRPr>
          </a:p>
        </p:txBody>
      </p:sp>
      <p:pic>
        <p:nvPicPr>
          <p:cNvPr id="167" name="Google Shape;167;p24"/>
          <p:cNvPicPr preferRelativeResize="0"/>
          <p:nvPr/>
        </p:nvPicPr>
        <p:blipFill rotWithShape="1">
          <a:blip r:embed="rId4">
            <a:alphaModFix/>
          </a:blip>
          <a:srcRect b="0" l="159" r="159" t="0"/>
          <a:stretch/>
        </p:blipFill>
        <p:spPr>
          <a:xfrm>
            <a:off x="1375650" y="1440775"/>
            <a:ext cx="2482950" cy="2803975"/>
          </a:xfrm>
          <a:prstGeom prst="rect">
            <a:avLst/>
          </a:prstGeom>
          <a:noFill/>
          <a:ln>
            <a:noFill/>
          </a:ln>
          <a:effectLst>
            <a:outerShdw blurRad="114300" rotWithShape="0" algn="bl" dir="3000000" dist="114300">
              <a:srgbClr val="000000">
                <a:alpha val="50000"/>
              </a:srgbClr>
            </a:outerShdw>
          </a:effectLst>
        </p:spPr>
      </p:pic>
      <p:pic>
        <p:nvPicPr>
          <p:cNvPr id="168" name="Google Shape;168;p24"/>
          <p:cNvPicPr preferRelativeResize="0"/>
          <p:nvPr/>
        </p:nvPicPr>
        <p:blipFill rotWithShape="1">
          <a:blip r:embed="rId5">
            <a:alphaModFix/>
          </a:blip>
          <a:srcRect b="59" l="0" r="0" t="59"/>
          <a:stretch/>
        </p:blipFill>
        <p:spPr>
          <a:xfrm>
            <a:off x="5356625" y="1440775"/>
            <a:ext cx="2482950" cy="2803976"/>
          </a:xfrm>
          <a:prstGeom prst="rect">
            <a:avLst/>
          </a:prstGeom>
          <a:noFill/>
          <a:ln>
            <a:noFill/>
          </a:ln>
          <a:effectLst>
            <a:outerShdw blurRad="114300" rotWithShape="0" algn="bl" dir="3000000" dist="114300">
              <a:srgbClr val="000000">
                <a:alpha val="50000"/>
              </a:srgbClr>
            </a:outerShdw>
          </a:effectLst>
        </p:spPr>
      </p:pic>
      <p:sp>
        <p:nvSpPr>
          <p:cNvPr id="169" name="Google Shape;169;p24"/>
          <p:cNvSpPr txBox="1"/>
          <p:nvPr/>
        </p:nvSpPr>
        <p:spPr>
          <a:xfrm>
            <a:off x="307425" y="0"/>
            <a:ext cx="30000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3000" u="sng">
                <a:solidFill>
                  <a:srgbClr val="AFCB36"/>
                </a:solidFill>
                <a:latin typeface="Amatic SC"/>
                <a:ea typeface="Amatic SC"/>
                <a:cs typeface="Amatic SC"/>
                <a:sym typeface="Amatic SC"/>
              </a:rPr>
              <a:t>Filling in the candle</a:t>
            </a:r>
            <a:endParaRPr b="1" sz="3000" u="sng">
              <a:solidFill>
                <a:srgbClr val="AFCB36"/>
              </a:solidFill>
              <a:latin typeface="Amatic SC"/>
              <a:ea typeface="Amatic SC"/>
              <a:cs typeface="Amatic SC"/>
              <a:sym typeface="Amatic SC"/>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FCB36"/>
        </a:solidFill>
      </p:bgPr>
    </p:bg>
    <p:spTree>
      <p:nvGrpSpPr>
        <p:cNvPr id="173" name="Shape 173"/>
        <p:cNvGrpSpPr/>
        <p:nvPr/>
      </p:nvGrpSpPr>
      <p:grpSpPr>
        <a:xfrm>
          <a:off x="0" y="0"/>
          <a:ext cx="0" cy="0"/>
          <a:chOff x="0" y="0"/>
          <a:chExt cx="0" cy="0"/>
        </a:xfrm>
      </p:grpSpPr>
      <p:sp>
        <p:nvSpPr>
          <p:cNvPr id="174" name="Google Shape;174;p25"/>
          <p:cNvSpPr/>
          <p:nvPr/>
        </p:nvSpPr>
        <p:spPr>
          <a:xfrm>
            <a:off x="-7950" y="4410600"/>
            <a:ext cx="9159900" cy="732900"/>
          </a:xfrm>
          <a:prstGeom prst="rect">
            <a:avLst/>
          </a:prstGeom>
          <a:solidFill>
            <a:srgbClr val="7D5AA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6000">
              <a:latin typeface="Amatic SC"/>
              <a:ea typeface="Amatic SC"/>
              <a:cs typeface="Amatic SC"/>
              <a:sym typeface="Amatic SC"/>
            </a:endParaRPr>
          </a:p>
        </p:txBody>
      </p:sp>
      <p:pic>
        <p:nvPicPr>
          <p:cNvPr id="175" name="Google Shape;175;p25"/>
          <p:cNvPicPr preferRelativeResize="0"/>
          <p:nvPr/>
        </p:nvPicPr>
        <p:blipFill>
          <a:blip r:embed="rId3">
            <a:alphaModFix/>
          </a:blip>
          <a:stretch>
            <a:fillRect/>
          </a:stretch>
        </p:blipFill>
        <p:spPr>
          <a:xfrm>
            <a:off x="0" y="4395900"/>
            <a:ext cx="732800" cy="732800"/>
          </a:xfrm>
          <a:prstGeom prst="rect">
            <a:avLst/>
          </a:prstGeom>
          <a:noFill/>
          <a:ln>
            <a:noFill/>
          </a:ln>
        </p:spPr>
      </p:pic>
      <p:sp>
        <p:nvSpPr>
          <p:cNvPr id="176" name="Google Shape;176;p25"/>
          <p:cNvSpPr txBox="1"/>
          <p:nvPr/>
        </p:nvSpPr>
        <p:spPr>
          <a:xfrm>
            <a:off x="1017387" y="308625"/>
            <a:ext cx="3199500" cy="646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500">
                <a:solidFill>
                  <a:schemeClr val="dk1"/>
                </a:solidFill>
                <a:latin typeface="Comfortaa"/>
                <a:ea typeface="Comfortaa"/>
                <a:cs typeface="Comfortaa"/>
                <a:sym typeface="Comfortaa"/>
              </a:rPr>
              <a:t>Color the last section with your darkest color.</a:t>
            </a:r>
            <a:endParaRPr b="1" sz="1500">
              <a:solidFill>
                <a:schemeClr val="dk1"/>
              </a:solidFill>
              <a:latin typeface="Comfortaa"/>
              <a:ea typeface="Comfortaa"/>
              <a:cs typeface="Comfortaa"/>
              <a:sym typeface="Comfortaa"/>
            </a:endParaRPr>
          </a:p>
        </p:txBody>
      </p:sp>
      <p:sp>
        <p:nvSpPr>
          <p:cNvPr id="177" name="Google Shape;177;p25"/>
          <p:cNvSpPr txBox="1"/>
          <p:nvPr/>
        </p:nvSpPr>
        <p:spPr>
          <a:xfrm>
            <a:off x="5090600" y="308625"/>
            <a:ext cx="3015000" cy="646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500">
                <a:solidFill>
                  <a:schemeClr val="dk1"/>
                </a:solidFill>
                <a:latin typeface="Comfortaa"/>
                <a:ea typeface="Comfortaa"/>
                <a:cs typeface="Comfortaa"/>
                <a:sym typeface="Comfortaa"/>
              </a:rPr>
              <a:t>Blend them all together with your fingers.</a:t>
            </a:r>
            <a:endParaRPr b="1" sz="1500">
              <a:solidFill>
                <a:schemeClr val="dk1"/>
              </a:solidFill>
              <a:latin typeface="Comfortaa"/>
              <a:ea typeface="Comfortaa"/>
              <a:cs typeface="Comfortaa"/>
              <a:sym typeface="Comfortaa"/>
            </a:endParaRPr>
          </a:p>
        </p:txBody>
      </p:sp>
      <p:pic>
        <p:nvPicPr>
          <p:cNvPr id="178" name="Google Shape;178;p25"/>
          <p:cNvPicPr preferRelativeResize="0"/>
          <p:nvPr/>
        </p:nvPicPr>
        <p:blipFill rotWithShape="1">
          <a:blip r:embed="rId4">
            <a:alphaModFix/>
          </a:blip>
          <a:srcRect b="89" l="0" r="0" t="89"/>
          <a:stretch/>
        </p:blipFill>
        <p:spPr>
          <a:xfrm>
            <a:off x="1183213" y="1006125"/>
            <a:ext cx="2867838" cy="3238624"/>
          </a:xfrm>
          <a:prstGeom prst="rect">
            <a:avLst/>
          </a:prstGeom>
          <a:noFill/>
          <a:ln>
            <a:noFill/>
          </a:ln>
          <a:effectLst>
            <a:outerShdw blurRad="114300" rotWithShape="0" algn="bl" dir="3000000" dist="114300">
              <a:srgbClr val="000000">
                <a:alpha val="50000"/>
              </a:srgbClr>
            </a:outerShdw>
          </a:effectLst>
        </p:spPr>
      </p:pic>
      <p:pic>
        <p:nvPicPr>
          <p:cNvPr id="179" name="Google Shape;179;p25"/>
          <p:cNvPicPr preferRelativeResize="0"/>
          <p:nvPr/>
        </p:nvPicPr>
        <p:blipFill rotWithShape="1">
          <a:blip r:embed="rId5">
            <a:alphaModFix/>
          </a:blip>
          <a:srcRect b="0" l="436" r="446" t="0"/>
          <a:stretch/>
        </p:blipFill>
        <p:spPr>
          <a:xfrm>
            <a:off x="5159000" y="1000285"/>
            <a:ext cx="2878200" cy="3250327"/>
          </a:xfrm>
          <a:prstGeom prst="rect">
            <a:avLst/>
          </a:prstGeom>
          <a:noFill/>
          <a:ln>
            <a:noFill/>
          </a:ln>
          <a:effectLst>
            <a:outerShdw blurRad="114300" rotWithShape="0" algn="bl" dir="3000000" dist="114300">
              <a:srgbClr val="000000">
                <a:alpha val="50000"/>
              </a:srgbClr>
            </a:outerShdw>
          </a:effectLst>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7D5AA1"/>
        </a:solidFill>
      </p:bgPr>
    </p:bg>
    <p:spTree>
      <p:nvGrpSpPr>
        <p:cNvPr id="183" name="Shape 183"/>
        <p:cNvGrpSpPr/>
        <p:nvPr/>
      </p:nvGrpSpPr>
      <p:grpSpPr>
        <a:xfrm>
          <a:off x="0" y="0"/>
          <a:ext cx="0" cy="0"/>
          <a:chOff x="0" y="0"/>
          <a:chExt cx="0" cy="0"/>
        </a:xfrm>
      </p:grpSpPr>
      <p:sp>
        <p:nvSpPr>
          <p:cNvPr id="184" name="Google Shape;184;p26"/>
          <p:cNvSpPr/>
          <p:nvPr/>
        </p:nvSpPr>
        <p:spPr>
          <a:xfrm>
            <a:off x="-7950" y="4410600"/>
            <a:ext cx="9159900" cy="732900"/>
          </a:xfrm>
          <a:prstGeom prst="rect">
            <a:avLst/>
          </a:prstGeom>
          <a:solidFill>
            <a:srgbClr val="AFCB3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6000">
              <a:latin typeface="Amatic SC"/>
              <a:ea typeface="Amatic SC"/>
              <a:cs typeface="Amatic SC"/>
              <a:sym typeface="Amatic SC"/>
            </a:endParaRPr>
          </a:p>
        </p:txBody>
      </p:sp>
      <p:pic>
        <p:nvPicPr>
          <p:cNvPr id="185" name="Google Shape;185;p26"/>
          <p:cNvPicPr preferRelativeResize="0"/>
          <p:nvPr/>
        </p:nvPicPr>
        <p:blipFill>
          <a:blip r:embed="rId3">
            <a:alphaModFix/>
          </a:blip>
          <a:stretch>
            <a:fillRect/>
          </a:stretch>
        </p:blipFill>
        <p:spPr>
          <a:xfrm>
            <a:off x="0" y="4395900"/>
            <a:ext cx="732800" cy="732800"/>
          </a:xfrm>
          <a:prstGeom prst="rect">
            <a:avLst/>
          </a:prstGeom>
          <a:noFill/>
          <a:ln>
            <a:noFill/>
          </a:ln>
        </p:spPr>
      </p:pic>
      <p:sp>
        <p:nvSpPr>
          <p:cNvPr id="186" name="Google Shape;186;p26"/>
          <p:cNvSpPr txBox="1"/>
          <p:nvPr/>
        </p:nvSpPr>
        <p:spPr>
          <a:xfrm>
            <a:off x="331450" y="888275"/>
            <a:ext cx="3537300" cy="2770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400">
                <a:solidFill>
                  <a:schemeClr val="lt1"/>
                </a:solidFill>
                <a:latin typeface="Comfortaa"/>
                <a:ea typeface="Comfortaa"/>
                <a:cs typeface="Comfortaa"/>
                <a:sym typeface="Comfortaa"/>
              </a:rPr>
              <a:t>Add a little of your light and medium colors around the wicks and then fill in the entire flame with white, blending them together.</a:t>
            </a:r>
            <a:endParaRPr b="1" sz="2400">
              <a:solidFill>
                <a:schemeClr val="lt1"/>
              </a:solidFill>
              <a:latin typeface="Comfortaa"/>
              <a:ea typeface="Comfortaa"/>
              <a:cs typeface="Comfortaa"/>
              <a:sym typeface="Comfortaa"/>
            </a:endParaRPr>
          </a:p>
        </p:txBody>
      </p:sp>
      <p:pic>
        <p:nvPicPr>
          <p:cNvPr id="187" name="Google Shape;187;p26"/>
          <p:cNvPicPr preferRelativeResize="0"/>
          <p:nvPr/>
        </p:nvPicPr>
        <p:blipFill rotWithShape="1">
          <a:blip r:embed="rId4">
            <a:alphaModFix/>
          </a:blip>
          <a:srcRect b="0" l="0" r="0" t="0"/>
          <a:stretch/>
        </p:blipFill>
        <p:spPr>
          <a:xfrm>
            <a:off x="4173875" y="457200"/>
            <a:ext cx="4560700" cy="3632650"/>
          </a:xfrm>
          <a:prstGeom prst="rect">
            <a:avLst/>
          </a:prstGeom>
          <a:noFill/>
          <a:ln>
            <a:noFill/>
          </a:ln>
          <a:effectLst>
            <a:outerShdw blurRad="114300" rotWithShape="0" algn="bl" dir="3000000" dist="114300">
              <a:srgbClr val="000000">
                <a:alpha val="50000"/>
              </a:srgbClr>
            </a:outerShdw>
          </a:effectLst>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FCB36"/>
        </a:solidFill>
      </p:bgPr>
    </p:bg>
    <p:spTree>
      <p:nvGrpSpPr>
        <p:cNvPr id="191" name="Shape 191"/>
        <p:cNvGrpSpPr/>
        <p:nvPr/>
      </p:nvGrpSpPr>
      <p:grpSpPr>
        <a:xfrm>
          <a:off x="0" y="0"/>
          <a:ext cx="0" cy="0"/>
          <a:chOff x="0" y="0"/>
          <a:chExt cx="0" cy="0"/>
        </a:xfrm>
      </p:grpSpPr>
      <p:sp>
        <p:nvSpPr>
          <p:cNvPr id="192" name="Google Shape;192;p27"/>
          <p:cNvSpPr/>
          <p:nvPr/>
        </p:nvSpPr>
        <p:spPr>
          <a:xfrm>
            <a:off x="-7950" y="4410600"/>
            <a:ext cx="9159900" cy="732900"/>
          </a:xfrm>
          <a:prstGeom prst="rect">
            <a:avLst/>
          </a:prstGeom>
          <a:solidFill>
            <a:srgbClr val="7D5AA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6000">
              <a:latin typeface="Amatic SC"/>
              <a:ea typeface="Amatic SC"/>
              <a:cs typeface="Amatic SC"/>
              <a:sym typeface="Amatic SC"/>
            </a:endParaRPr>
          </a:p>
        </p:txBody>
      </p:sp>
      <p:pic>
        <p:nvPicPr>
          <p:cNvPr id="193" name="Google Shape;193;p27"/>
          <p:cNvPicPr preferRelativeResize="0"/>
          <p:nvPr/>
        </p:nvPicPr>
        <p:blipFill>
          <a:blip r:embed="rId3">
            <a:alphaModFix/>
          </a:blip>
          <a:stretch>
            <a:fillRect/>
          </a:stretch>
        </p:blipFill>
        <p:spPr>
          <a:xfrm>
            <a:off x="0" y="4395900"/>
            <a:ext cx="732800" cy="732800"/>
          </a:xfrm>
          <a:prstGeom prst="rect">
            <a:avLst/>
          </a:prstGeom>
          <a:noFill/>
          <a:ln>
            <a:noFill/>
          </a:ln>
        </p:spPr>
      </p:pic>
      <p:sp>
        <p:nvSpPr>
          <p:cNvPr id="194" name="Google Shape;194;p27"/>
          <p:cNvSpPr txBox="1"/>
          <p:nvPr/>
        </p:nvSpPr>
        <p:spPr>
          <a:xfrm>
            <a:off x="685875" y="200775"/>
            <a:ext cx="3862500" cy="646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500">
                <a:solidFill>
                  <a:schemeClr val="dk1"/>
                </a:solidFill>
                <a:latin typeface="Comfortaa"/>
                <a:ea typeface="Comfortaa"/>
                <a:cs typeface="Comfortaa"/>
                <a:sym typeface="Comfortaa"/>
              </a:rPr>
              <a:t>Surround the flame with yellow, orange, and dark red as shown here.</a:t>
            </a:r>
            <a:endParaRPr b="1" sz="1500">
              <a:solidFill>
                <a:schemeClr val="dk1"/>
              </a:solidFill>
              <a:latin typeface="Comfortaa"/>
              <a:ea typeface="Comfortaa"/>
              <a:cs typeface="Comfortaa"/>
              <a:sym typeface="Comfortaa"/>
            </a:endParaRPr>
          </a:p>
        </p:txBody>
      </p:sp>
      <p:sp>
        <p:nvSpPr>
          <p:cNvPr id="195" name="Google Shape;195;p27"/>
          <p:cNvSpPr txBox="1"/>
          <p:nvPr/>
        </p:nvSpPr>
        <p:spPr>
          <a:xfrm>
            <a:off x="4720500" y="216225"/>
            <a:ext cx="35571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Clr>
                <a:schemeClr val="dk1"/>
              </a:buClr>
              <a:buSzPts val="1100"/>
              <a:buFont typeface="Arial"/>
              <a:buNone/>
            </a:pPr>
            <a:r>
              <a:rPr b="1" lang="en">
                <a:solidFill>
                  <a:schemeClr val="dk1"/>
                </a:solidFill>
                <a:latin typeface="Comfortaa"/>
                <a:ea typeface="Comfortaa"/>
                <a:cs typeface="Comfortaa"/>
                <a:sym typeface="Comfortaa"/>
              </a:rPr>
              <a:t>Color a thick, dark line around your</a:t>
            </a:r>
            <a:endParaRPr b="1">
              <a:solidFill>
                <a:schemeClr val="dk1"/>
              </a:solidFill>
              <a:latin typeface="Comfortaa"/>
              <a:ea typeface="Comfortaa"/>
              <a:cs typeface="Comfortaa"/>
              <a:sym typeface="Comfortaa"/>
            </a:endParaRPr>
          </a:p>
          <a:p>
            <a:pPr indent="0" lvl="0" marL="0" rtl="0" algn="ctr">
              <a:spcBef>
                <a:spcPts val="0"/>
              </a:spcBef>
              <a:spcAft>
                <a:spcPts val="0"/>
              </a:spcAft>
              <a:buNone/>
            </a:pPr>
            <a:r>
              <a:rPr b="1" lang="en">
                <a:solidFill>
                  <a:schemeClr val="dk1"/>
                </a:solidFill>
                <a:latin typeface="Comfortaa"/>
                <a:ea typeface="Comfortaa"/>
                <a:cs typeface="Comfortaa"/>
                <a:sym typeface="Comfortaa"/>
              </a:rPr>
              <a:t>drawing with the black pastel.</a:t>
            </a:r>
            <a:endParaRPr b="1">
              <a:solidFill>
                <a:schemeClr val="dk1"/>
              </a:solidFill>
              <a:latin typeface="Comfortaa"/>
              <a:ea typeface="Comfortaa"/>
              <a:cs typeface="Comfortaa"/>
              <a:sym typeface="Comfortaa"/>
            </a:endParaRPr>
          </a:p>
        </p:txBody>
      </p:sp>
      <p:pic>
        <p:nvPicPr>
          <p:cNvPr id="196" name="Google Shape;196;p27"/>
          <p:cNvPicPr preferRelativeResize="0"/>
          <p:nvPr/>
        </p:nvPicPr>
        <p:blipFill rotWithShape="1">
          <a:blip r:embed="rId4">
            <a:alphaModFix/>
          </a:blip>
          <a:srcRect b="59" l="0" r="0" t="59"/>
          <a:stretch/>
        </p:blipFill>
        <p:spPr>
          <a:xfrm>
            <a:off x="1183200" y="952437"/>
            <a:ext cx="2867838" cy="3238624"/>
          </a:xfrm>
          <a:prstGeom prst="rect">
            <a:avLst/>
          </a:prstGeom>
          <a:noFill/>
          <a:ln>
            <a:noFill/>
          </a:ln>
          <a:effectLst>
            <a:outerShdw blurRad="114300" rotWithShape="0" algn="bl" dir="3000000" dist="114300">
              <a:srgbClr val="000000">
                <a:alpha val="50000"/>
              </a:srgbClr>
            </a:outerShdw>
          </a:effectLst>
        </p:spPr>
      </p:pic>
      <p:pic>
        <p:nvPicPr>
          <p:cNvPr id="197" name="Google Shape;197;p27"/>
          <p:cNvPicPr preferRelativeResize="0"/>
          <p:nvPr/>
        </p:nvPicPr>
        <p:blipFill rotWithShape="1">
          <a:blip r:embed="rId5">
            <a:alphaModFix/>
          </a:blip>
          <a:srcRect b="327" l="0" r="0" t="327"/>
          <a:stretch/>
        </p:blipFill>
        <p:spPr>
          <a:xfrm>
            <a:off x="5059950" y="946598"/>
            <a:ext cx="2878200" cy="3250327"/>
          </a:xfrm>
          <a:prstGeom prst="rect">
            <a:avLst/>
          </a:prstGeom>
          <a:noFill/>
          <a:ln>
            <a:noFill/>
          </a:ln>
          <a:effectLst>
            <a:outerShdw blurRad="114300" rotWithShape="0" algn="bl" dir="3000000" dist="114300">
              <a:srgbClr val="000000">
                <a:alpha val="50000"/>
              </a:srgbClr>
            </a:outerShdw>
          </a:effectLst>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7D5AA1"/>
        </a:solidFill>
      </p:bgPr>
    </p:bg>
    <p:spTree>
      <p:nvGrpSpPr>
        <p:cNvPr id="201" name="Shape 201"/>
        <p:cNvGrpSpPr/>
        <p:nvPr/>
      </p:nvGrpSpPr>
      <p:grpSpPr>
        <a:xfrm>
          <a:off x="0" y="0"/>
          <a:ext cx="0" cy="0"/>
          <a:chOff x="0" y="0"/>
          <a:chExt cx="0" cy="0"/>
        </a:xfrm>
      </p:grpSpPr>
      <p:sp>
        <p:nvSpPr>
          <p:cNvPr id="202" name="Google Shape;202;p28"/>
          <p:cNvSpPr/>
          <p:nvPr/>
        </p:nvSpPr>
        <p:spPr>
          <a:xfrm>
            <a:off x="-7950" y="4410600"/>
            <a:ext cx="9159900" cy="732900"/>
          </a:xfrm>
          <a:prstGeom prst="rect">
            <a:avLst/>
          </a:prstGeom>
          <a:solidFill>
            <a:srgbClr val="AFCB3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6000">
              <a:latin typeface="Amatic SC"/>
              <a:ea typeface="Amatic SC"/>
              <a:cs typeface="Amatic SC"/>
              <a:sym typeface="Amatic SC"/>
            </a:endParaRPr>
          </a:p>
        </p:txBody>
      </p:sp>
      <p:pic>
        <p:nvPicPr>
          <p:cNvPr id="203" name="Google Shape;203;p28"/>
          <p:cNvPicPr preferRelativeResize="0"/>
          <p:nvPr/>
        </p:nvPicPr>
        <p:blipFill>
          <a:blip r:embed="rId3">
            <a:alphaModFix/>
          </a:blip>
          <a:stretch>
            <a:fillRect/>
          </a:stretch>
        </p:blipFill>
        <p:spPr>
          <a:xfrm>
            <a:off x="0" y="4395900"/>
            <a:ext cx="732800" cy="732800"/>
          </a:xfrm>
          <a:prstGeom prst="rect">
            <a:avLst/>
          </a:prstGeom>
          <a:noFill/>
          <a:ln>
            <a:noFill/>
          </a:ln>
        </p:spPr>
      </p:pic>
      <p:sp>
        <p:nvSpPr>
          <p:cNvPr id="204" name="Google Shape;204;p28"/>
          <p:cNvSpPr txBox="1"/>
          <p:nvPr/>
        </p:nvSpPr>
        <p:spPr>
          <a:xfrm>
            <a:off x="280450" y="792075"/>
            <a:ext cx="3766800" cy="3016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300">
                <a:solidFill>
                  <a:schemeClr val="lt1"/>
                </a:solidFill>
                <a:latin typeface="Comfortaa"/>
                <a:ea typeface="Comfortaa"/>
                <a:cs typeface="Comfortaa"/>
                <a:sym typeface="Comfortaa"/>
              </a:rPr>
              <a:t>It will be much easier if you remove the wrapper from your black pastel and use the side to fill in the rest of your paper. Make sure you color all the way to each edge.</a:t>
            </a:r>
            <a:endParaRPr b="1" sz="2300">
              <a:solidFill>
                <a:schemeClr val="lt1"/>
              </a:solidFill>
              <a:latin typeface="Comfortaa"/>
              <a:ea typeface="Comfortaa"/>
              <a:cs typeface="Comfortaa"/>
              <a:sym typeface="Comfortaa"/>
            </a:endParaRPr>
          </a:p>
        </p:txBody>
      </p:sp>
      <p:pic>
        <p:nvPicPr>
          <p:cNvPr id="205" name="Google Shape;205;p28"/>
          <p:cNvPicPr preferRelativeResize="0"/>
          <p:nvPr/>
        </p:nvPicPr>
        <p:blipFill rotWithShape="1">
          <a:blip r:embed="rId4">
            <a:alphaModFix/>
          </a:blip>
          <a:srcRect b="11592" l="0" r="0" t="11584"/>
          <a:stretch/>
        </p:blipFill>
        <p:spPr>
          <a:xfrm>
            <a:off x="4247600" y="620988"/>
            <a:ext cx="4560726" cy="3305074"/>
          </a:xfrm>
          <a:prstGeom prst="rect">
            <a:avLst/>
          </a:prstGeom>
          <a:noFill/>
          <a:ln>
            <a:noFill/>
          </a:ln>
          <a:effectLst>
            <a:outerShdw blurRad="114300" rotWithShape="0" algn="bl" dir="3000000" dist="114300">
              <a:srgbClr val="000000">
                <a:alpha val="50000"/>
              </a:srgbClr>
            </a:outerShdw>
          </a:effectLst>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FCB36"/>
        </a:solidFill>
      </p:bgPr>
    </p:bg>
    <p:spTree>
      <p:nvGrpSpPr>
        <p:cNvPr id="209" name="Shape 209"/>
        <p:cNvGrpSpPr/>
        <p:nvPr/>
      </p:nvGrpSpPr>
      <p:grpSpPr>
        <a:xfrm>
          <a:off x="0" y="0"/>
          <a:ext cx="0" cy="0"/>
          <a:chOff x="0" y="0"/>
          <a:chExt cx="0" cy="0"/>
        </a:xfrm>
      </p:grpSpPr>
      <p:sp>
        <p:nvSpPr>
          <p:cNvPr id="210" name="Google Shape;210;p29"/>
          <p:cNvSpPr/>
          <p:nvPr/>
        </p:nvSpPr>
        <p:spPr>
          <a:xfrm>
            <a:off x="-7950" y="4410600"/>
            <a:ext cx="9159900" cy="732900"/>
          </a:xfrm>
          <a:prstGeom prst="rect">
            <a:avLst/>
          </a:prstGeom>
          <a:solidFill>
            <a:srgbClr val="7D5AA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6000">
              <a:latin typeface="Amatic SC"/>
              <a:ea typeface="Amatic SC"/>
              <a:cs typeface="Amatic SC"/>
              <a:sym typeface="Amatic SC"/>
            </a:endParaRPr>
          </a:p>
        </p:txBody>
      </p:sp>
      <p:pic>
        <p:nvPicPr>
          <p:cNvPr id="211" name="Google Shape;211;p29"/>
          <p:cNvPicPr preferRelativeResize="0"/>
          <p:nvPr/>
        </p:nvPicPr>
        <p:blipFill>
          <a:blip r:embed="rId3">
            <a:alphaModFix/>
          </a:blip>
          <a:stretch>
            <a:fillRect/>
          </a:stretch>
        </p:blipFill>
        <p:spPr>
          <a:xfrm>
            <a:off x="0" y="4395900"/>
            <a:ext cx="732800" cy="732800"/>
          </a:xfrm>
          <a:prstGeom prst="rect">
            <a:avLst/>
          </a:prstGeom>
          <a:noFill/>
          <a:ln>
            <a:noFill/>
          </a:ln>
        </p:spPr>
      </p:pic>
      <p:sp>
        <p:nvSpPr>
          <p:cNvPr id="212" name="Google Shape;212;p29"/>
          <p:cNvSpPr txBox="1"/>
          <p:nvPr/>
        </p:nvSpPr>
        <p:spPr>
          <a:xfrm>
            <a:off x="318375" y="35200"/>
            <a:ext cx="47403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3000" u="sng">
                <a:solidFill>
                  <a:srgbClr val="7D5AA1"/>
                </a:solidFill>
                <a:latin typeface="Amatic SC"/>
                <a:ea typeface="Amatic SC"/>
                <a:cs typeface="Amatic SC"/>
                <a:sym typeface="Amatic SC"/>
              </a:rPr>
              <a:t>Enhancements </a:t>
            </a:r>
            <a:endParaRPr b="1" sz="3000" u="sng">
              <a:solidFill>
                <a:srgbClr val="AFCB36"/>
              </a:solidFill>
              <a:latin typeface="Amatic SC"/>
              <a:ea typeface="Amatic SC"/>
              <a:cs typeface="Amatic SC"/>
              <a:sym typeface="Amatic SC"/>
            </a:endParaRPr>
          </a:p>
        </p:txBody>
      </p:sp>
      <p:sp>
        <p:nvSpPr>
          <p:cNvPr id="213" name="Google Shape;213;p29"/>
          <p:cNvSpPr txBox="1"/>
          <p:nvPr/>
        </p:nvSpPr>
        <p:spPr>
          <a:xfrm>
            <a:off x="1067775" y="628425"/>
            <a:ext cx="3098700" cy="646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Clr>
                <a:schemeClr val="dk1"/>
              </a:buClr>
              <a:buSzPts val="1100"/>
              <a:buFont typeface="Arial"/>
              <a:buNone/>
            </a:pPr>
            <a:r>
              <a:rPr b="1" lang="en" sz="1500">
                <a:solidFill>
                  <a:schemeClr val="lt1"/>
                </a:solidFill>
                <a:latin typeface="Comfortaa"/>
                <a:ea typeface="Comfortaa"/>
                <a:cs typeface="Comfortaa"/>
                <a:sym typeface="Comfortaa"/>
              </a:rPr>
              <a:t>Cover the colors around</a:t>
            </a:r>
            <a:endParaRPr b="1" sz="1500">
              <a:solidFill>
                <a:schemeClr val="lt1"/>
              </a:solidFill>
              <a:latin typeface="Comfortaa"/>
              <a:ea typeface="Comfortaa"/>
              <a:cs typeface="Comfortaa"/>
              <a:sym typeface="Comfortaa"/>
            </a:endParaRPr>
          </a:p>
          <a:p>
            <a:pPr indent="0" lvl="0" marL="0" rtl="0" algn="ctr">
              <a:spcBef>
                <a:spcPts val="0"/>
              </a:spcBef>
              <a:spcAft>
                <a:spcPts val="0"/>
              </a:spcAft>
              <a:buNone/>
            </a:pPr>
            <a:r>
              <a:rPr b="1" lang="en" sz="1500">
                <a:solidFill>
                  <a:schemeClr val="lt1"/>
                </a:solidFill>
                <a:latin typeface="Comfortaa"/>
                <a:ea typeface="Comfortaa"/>
                <a:cs typeface="Comfortaa"/>
                <a:sym typeface="Comfortaa"/>
              </a:rPr>
              <a:t>your flame with black.</a:t>
            </a:r>
            <a:endParaRPr b="1" sz="1500">
              <a:solidFill>
                <a:schemeClr val="lt1"/>
              </a:solidFill>
              <a:latin typeface="Comfortaa"/>
              <a:ea typeface="Comfortaa"/>
              <a:cs typeface="Comfortaa"/>
              <a:sym typeface="Comfortaa"/>
            </a:endParaRPr>
          </a:p>
        </p:txBody>
      </p:sp>
      <p:sp>
        <p:nvSpPr>
          <p:cNvPr id="214" name="Google Shape;214;p29"/>
          <p:cNvSpPr txBox="1"/>
          <p:nvPr/>
        </p:nvSpPr>
        <p:spPr>
          <a:xfrm>
            <a:off x="4716950" y="166725"/>
            <a:ext cx="3762300" cy="1108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500">
                <a:solidFill>
                  <a:schemeClr val="lt1"/>
                </a:solidFill>
                <a:latin typeface="Comfortaa"/>
                <a:ea typeface="Comfortaa"/>
                <a:cs typeface="Comfortaa"/>
                <a:sym typeface="Comfortaa"/>
              </a:rPr>
              <a:t>Use one hand to hold it still and the other to blend the black. Try to keep your fingers off the candle and flame to keep them clean.</a:t>
            </a:r>
            <a:endParaRPr b="1" sz="1500">
              <a:solidFill>
                <a:schemeClr val="lt1"/>
              </a:solidFill>
              <a:latin typeface="Comfortaa"/>
              <a:ea typeface="Comfortaa"/>
              <a:cs typeface="Comfortaa"/>
              <a:sym typeface="Comfortaa"/>
            </a:endParaRPr>
          </a:p>
        </p:txBody>
      </p:sp>
      <p:pic>
        <p:nvPicPr>
          <p:cNvPr id="215" name="Google Shape;215;p29"/>
          <p:cNvPicPr preferRelativeResize="0"/>
          <p:nvPr/>
        </p:nvPicPr>
        <p:blipFill rotWithShape="1">
          <a:blip r:embed="rId4">
            <a:alphaModFix/>
          </a:blip>
          <a:srcRect b="0" l="0" r="169" t="0"/>
          <a:stretch/>
        </p:blipFill>
        <p:spPr>
          <a:xfrm>
            <a:off x="773500" y="1319325"/>
            <a:ext cx="3687250" cy="2893550"/>
          </a:xfrm>
          <a:prstGeom prst="rect">
            <a:avLst/>
          </a:prstGeom>
          <a:noFill/>
          <a:ln>
            <a:noFill/>
          </a:ln>
          <a:effectLst>
            <a:outerShdw blurRad="114300" rotWithShape="0" algn="bl" dir="3000000" dist="114300">
              <a:srgbClr val="000000">
                <a:alpha val="50000"/>
              </a:srgbClr>
            </a:outerShdw>
          </a:effectLst>
        </p:spPr>
      </p:pic>
      <p:pic>
        <p:nvPicPr>
          <p:cNvPr id="216" name="Google Shape;216;p29"/>
          <p:cNvPicPr preferRelativeResize="0"/>
          <p:nvPr/>
        </p:nvPicPr>
        <p:blipFill rotWithShape="1">
          <a:blip r:embed="rId5">
            <a:alphaModFix/>
          </a:blip>
          <a:srcRect b="0" l="0" r="0" t="0"/>
          <a:stretch/>
        </p:blipFill>
        <p:spPr>
          <a:xfrm>
            <a:off x="5558024" y="1319325"/>
            <a:ext cx="2080139" cy="2893550"/>
          </a:xfrm>
          <a:prstGeom prst="rect">
            <a:avLst/>
          </a:prstGeom>
          <a:noFill/>
          <a:ln>
            <a:noFill/>
          </a:ln>
          <a:effectLst>
            <a:outerShdw blurRad="114300" rotWithShape="0" algn="bl" dir="3000000" dist="114300">
              <a:srgbClr val="000000">
                <a:alpha val="50000"/>
              </a:srgbClr>
            </a:outerShdw>
          </a:effectLst>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7D5AA1"/>
        </a:solidFill>
      </p:bgPr>
    </p:bg>
    <p:spTree>
      <p:nvGrpSpPr>
        <p:cNvPr id="220" name="Shape 220"/>
        <p:cNvGrpSpPr/>
        <p:nvPr/>
      </p:nvGrpSpPr>
      <p:grpSpPr>
        <a:xfrm>
          <a:off x="0" y="0"/>
          <a:ext cx="0" cy="0"/>
          <a:chOff x="0" y="0"/>
          <a:chExt cx="0" cy="0"/>
        </a:xfrm>
      </p:grpSpPr>
      <p:sp>
        <p:nvSpPr>
          <p:cNvPr id="221" name="Google Shape;221;p30"/>
          <p:cNvSpPr/>
          <p:nvPr/>
        </p:nvSpPr>
        <p:spPr>
          <a:xfrm>
            <a:off x="-7950" y="4395850"/>
            <a:ext cx="9159900" cy="785100"/>
          </a:xfrm>
          <a:prstGeom prst="rect">
            <a:avLst/>
          </a:prstGeom>
          <a:solidFill>
            <a:srgbClr val="AFCB3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6000">
              <a:latin typeface="Amatic SC"/>
              <a:ea typeface="Amatic SC"/>
              <a:cs typeface="Amatic SC"/>
              <a:sym typeface="Amatic SC"/>
            </a:endParaRPr>
          </a:p>
        </p:txBody>
      </p:sp>
      <p:pic>
        <p:nvPicPr>
          <p:cNvPr id="222" name="Google Shape;222;p30"/>
          <p:cNvPicPr preferRelativeResize="0"/>
          <p:nvPr/>
        </p:nvPicPr>
        <p:blipFill>
          <a:blip r:embed="rId3">
            <a:alphaModFix/>
          </a:blip>
          <a:stretch>
            <a:fillRect/>
          </a:stretch>
        </p:blipFill>
        <p:spPr>
          <a:xfrm>
            <a:off x="0" y="4395900"/>
            <a:ext cx="732800" cy="732800"/>
          </a:xfrm>
          <a:prstGeom prst="rect">
            <a:avLst/>
          </a:prstGeom>
          <a:noFill/>
          <a:ln>
            <a:noFill/>
          </a:ln>
        </p:spPr>
      </p:pic>
      <p:sp>
        <p:nvSpPr>
          <p:cNvPr id="223" name="Google Shape;223;p30"/>
          <p:cNvSpPr txBox="1"/>
          <p:nvPr/>
        </p:nvSpPr>
        <p:spPr>
          <a:xfrm>
            <a:off x="618075" y="1332738"/>
            <a:ext cx="3347100" cy="1723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Clr>
                <a:schemeClr val="dk1"/>
              </a:buClr>
              <a:buSzPts val="1100"/>
              <a:buFont typeface="Arial"/>
              <a:buNone/>
            </a:pPr>
            <a:r>
              <a:rPr b="1" lang="en" sz="2000">
                <a:solidFill>
                  <a:schemeClr val="lt1"/>
                </a:solidFill>
                <a:latin typeface="Comfortaa"/>
                <a:ea typeface="Comfortaa"/>
                <a:cs typeface="Comfortaa"/>
                <a:sym typeface="Comfortaa"/>
              </a:rPr>
              <a:t>Use your finger to rub a little black into the dark side of your candle to give it some shadow.</a:t>
            </a:r>
            <a:endParaRPr b="1" sz="2200">
              <a:solidFill>
                <a:schemeClr val="lt1"/>
              </a:solidFill>
              <a:latin typeface="Comfortaa"/>
              <a:ea typeface="Comfortaa"/>
              <a:cs typeface="Comfortaa"/>
              <a:sym typeface="Comfortaa"/>
            </a:endParaRPr>
          </a:p>
        </p:txBody>
      </p:sp>
      <p:sp>
        <p:nvSpPr>
          <p:cNvPr id="224" name="Google Shape;224;p30"/>
          <p:cNvSpPr txBox="1"/>
          <p:nvPr/>
        </p:nvSpPr>
        <p:spPr>
          <a:xfrm>
            <a:off x="299700" y="99875"/>
            <a:ext cx="23724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3000" u="sng">
                <a:solidFill>
                  <a:srgbClr val="AFCB36"/>
                </a:solidFill>
                <a:latin typeface="Amatic SC"/>
                <a:ea typeface="Amatic SC"/>
                <a:cs typeface="Amatic SC"/>
                <a:sym typeface="Amatic SC"/>
              </a:rPr>
              <a:t>Finishing touches</a:t>
            </a:r>
            <a:endParaRPr b="1" sz="3000" u="sng">
              <a:solidFill>
                <a:srgbClr val="AFCB36"/>
              </a:solidFill>
              <a:latin typeface="Amatic SC"/>
              <a:ea typeface="Amatic SC"/>
              <a:cs typeface="Amatic SC"/>
              <a:sym typeface="Amatic SC"/>
            </a:endParaRPr>
          </a:p>
        </p:txBody>
      </p:sp>
      <p:pic>
        <p:nvPicPr>
          <p:cNvPr id="225" name="Google Shape;225;p30"/>
          <p:cNvPicPr preferRelativeResize="0"/>
          <p:nvPr/>
        </p:nvPicPr>
        <p:blipFill rotWithShape="1">
          <a:blip r:embed="rId4">
            <a:alphaModFix/>
          </a:blip>
          <a:srcRect b="0" l="230" r="-230" t="0"/>
          <a:stretch/>
        </p:blipFill>
        <p:spPr>
          <a:xfrm>
            <a:off x="4201000" y="445600"/>
            <a:ext cx="4105475" cy="3498100"/>
          </a:xfrm>
          <a:prstGeom prst="rect">
            <a:avLst/>
          </a:prstGeom>
          <a:noFill/>
          <a:ln>
            <a:noFill/>
          </a:ln>
          <a:effectLst>
            <a:outerShdw blurRad="57150" rotWithShape="0" algn="bl" dir="2760000" dist="123825">
              <a:srgbClr val="000000">
                <a:alpha val="50000"/>
              </a:srgbClr>
            </a:outerShdw>
          </a:effectLst>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FCB36"/>
        </a:solidFill>
      </p:bgPr>
    </p:bg>
    <p:spTree>
      <p:nvGrpSpPr>
        <p:cNvPr id="229" name="Shape 229"/>
        <p:cNvGrpSpPr/>
        <p:nvPr/>
      </p:nvGrpSpPr>
      <p:grpSpPr>
        <a:xfrm>
          <a:off x="0" y="0"/>
          <a:ext cx="0" cy="0"/>
          <a:chOff x="0" y="0"/>
          <a:chExt cx="0" cy="0"/>
        </a:xfrm>
      </p:grpSpPr>
      <p:sp>
        <p:nvSpPr>
          <p:cNvPr id="230" name="Google Shape;230;p31"/>
          <p:cNvSpPr/>
          <p:nvPr/>
        </p:nvSpPr>
        <p:spPr>
          <a:xfrm>
            <a:off x="-7950" y="4410600"/>
            <a:ext cx="9159900" cy="732900"/>
          </a:xfrm>
          <a:prstGeom prst="rect">
            <a:avLst/>
          </a:prstGeom>
          <a:solidFill>
            <a:srgbClr val="7D5AA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6000">
              <a:latin typeface="Amatic SC"/>
              <a:ea typeface="Amatic SC"/>
              <a:cs typeface="Amatic SC"/>
              <a:sym typeface="Amatic SC"/>
            </a:endParaRPr>
          </a:p>
        </p:txBody>
      </p:sp>
      <p:pic>
        <p:nvPicPr>
          <p:cNvPr id="231" name="Google Shape;231;p31"/>
          <p:cNvPicPr preferRelativeResize="0"/>
          <p:nvPr/>
        </p:nvPicPr>
        <p:blipFill>
          <a:blip r:embed="rId3">
            <a:alphaModFix/>
          </a:blip>
          <a:stretch>
            <a:fillRect/>
          </a:stretch>
        </p:blipFill>
        <p:spPr>
          <a:xfrm>
            <a:off x="0" y="4395900"/>
            <a:ext cx="732800" cy="732800"/>
          </a:xfrm>
          <a:prstGeom prst="rect">
            <a:avLst/>
          </a:prstGeom>
          <a:noFill/>
          <a:ln>
            <a:noFill/>
          </a:ln>
        </p:spPr>
      </p:pic>
      <p:sp>
        <p:nvSpPr>
          <p:cNvPr id="232" name="Google Shape;232;p31"/>
          <p:cNvSpPr txBox="1"/>
          <p:nvPr/>
        </p:nvSpPr>
        <p:spPr>
          <a:xfrm>
            <a:off x="307425" y="0"/>
            <a:ext cx="30000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3000" u="sng">
                <a:solidFill>
                  <a:srgbClr val="7D5AA1"/>
                </a:solidFill>
                <a:latin typeface="Amatic SC"/>
                <a:ea typeface="Amatic SC"/>
                <a:cs typeface="Amatic SC"/>
                <a:sym typeface="Amatic SC"/>
              </a:rPr>
              <a:t>Create your frame</a:t>
            </a:r>
            <a:endParaRPr b="1" sz="3000" u="sng">
              <a:solidFill>
                <a:srgbClr val="7D5AA1"/>
              </a:solidFill>
              <a:latin typeface="Amatic SC"/>
              <a:ea typeface="Amatic SC"/>
              <a:cs typeface="Amatic SC"/>
              <a:sym typeface="Amatic SC"/>
            </a:endParaRPr>
          </a:p>
        </p:txBody>
      </p:sp>
      <p:sp>
        <p:nvSpPr>
          <p:cNvPr id="233" name="Google Shape;233;p31"/>
          <p:cNvSpPr txBox="1"/>
          <p:nvPr/>
        </p:nvSpPr>
        <p:spPr>
          <a:xfrm>
            <a:off x="5310025" y="1268988"/>
            <a:ext cx="3498300" cy="2339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000">
                <a:solidFill>
                  <a:schemeClr val="dk1"/>
                </a:solidFill>
                <a:latin typeface="Comfortaa"/>
                <a:ea typeface="Comfortaa"/>
                <a:cs typeface="Comfortaa"/>
                <a:sym typeface="Comfortaa"/>
              </a:rPr>
              <a:t>Here, we wanted it to look like wood so after coloring the entire frame with a lighter brown, we added a little dark brown on top and then blended it.</a:t>
            </a:r>
            <a:endParaRPr b="1" sz="2000">
              <a:solidFill>
                <a:schemeClr val="dk1"/>
              </a:solidFill>
              <a:latin typeface="Comfortaa"/>
              <a:ea typeface="Comfortaa"/>
              <a:cs typeface="Comfortaa"/>
              <a:sym typeface="Comfortaa"/>
            </a:endParaRPr>
          </a:p>
        </p:txBody>
      </p:sp>
      <p:pic>
        <p:nvPicPr>
          <p:cNvPr id="234" name="Google Shape;234;p31"/>
          <p:cNvPicPr preferRelativeResize="0"/>
          <p:nvPr/>
        </p:nvPicPr>
        <p:blipFill rotWithShape="1">
          <a:blip r:embed="rId4">
            <a:alphaModFix/>
          </a:blip>
          <a:srcRect b="0" l="0" r="0" t="0"/>
          <a:stretch/>
        </p:blipFill>
        <p:spPr>
          <a:xfrm>
            <a:off x="307425" y="646500"/>
            <a:ext cx="4716500" cy="3584675"/>
          </a:xfrm>
          <a:prstGeom prst="rect">
            <a:avLst/>
          </a:prstGeom>
          <a:noFill/>
          <a:ln>
            <a:noFill/>
          </a:ln>
          <a:effectLst>
            <a:outerShdw blurRad="100013" rotWithShape="0" algn="bl" dir="3000000" dist="133350">
              <a:srgbClr val="000000">
                <a:alpha val="50000"/>
              </a:srgbClr>
            </a:outerShdw>
          </a:effectLst>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7D5AA1"/>
        </a:solidFill>
      </p:bgPr>
    </p:bg>
    <p:spTree>
      <p:nvGrpSpPr>
        <p:cNvPr id="60" name="Shape 60"/>
        <p:cNvGrpSpPr/>
        <p:nvPr/>
      </p:nvGrpSpPr>
      <p:grpSpPr>
        <a:xfrm>
          <a:off x="0" y="0"/>
          <a:ext cx="0" cy="0"/>
          <a:chOff x="0" y="0"/>
          <a:chExt cx="0" cy="0"/>
        </a:xfrm>
      </p:grpSpPr>
      <p:sp>
        <p:nvSpPr>
          <p:cNvPr id="61" name="Google Shape;61;p14"/>
          <p:cNvSpPr/>
          <p:nvPr/>
        </p:nvSpPr>
        <p:spPr>
          <a:xfrm>
            <a:off x="-15975" y="-8000"/>
            <a:ext cx="9159900" cy="732900"/>
          </a:xfrm>
          <a:prstGeom prst="rect">
            <a:avLst/>
          </a:prstGeom>
          <a:solidFill>
            <a:srgbClr val="AFCB3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6000">
              <a:latin typeface="Amatic SC"/>
              <a:ea typeface="Amatic SC"/>
              <a:cs typeface="Amatic SC"/>
              <a:sym typeface="Amatic SC"/>
            </a:endParaRPr>
          </a:p>
        </p:txBody>
      </p:sp>
      <p:sp>
        <p:nvSpPr>
          <p:cNvPr id="62" name="Google Shape;62;p14"/>
          <p:cNvSpPr txBox="1"/>
          <p:nvPr/>
        </p:nvSpPr>
        <p:spPr>
          <a:xfrm>
            <a:off x="318375" y="35200"/>
            <a:ext cx="47403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3000" u="sng">
                <a:solidFill>
                  <a:srgbClr val="7D5AA1"/>
                </a:solidFill>
                <a:latin typeface="Amatic SC"/>
                <a:ea typeface="Amatic SC"/>
                <a:cs typeface="Amatic SC"/>
                <a:sym typeface="Amatic SC"/>
              </a:rPr>
              <a:t>Learn how to draw and ellipse</a:t>
            </a:r>
            <a:r>
              <a:rPr b="1" lang="en" sz="3000" u="sng">
                <a:solidFill>
                  <a:srgbClr val="AFCB36"/>
                </a:solidFill>
                <a:latin typeface="Amatic SC"/>
                <a:ea typeface="Amatic SC"/>
                <a:cs typeface="Amatic SC"/>
                <a:sym typeface="Amatic SC"/>
              </a:rPr>
              <a:t> </a:t>
            </a:r>
            <a:endParaRPr b="1" sz="3000" u="sng">
              <a:solidFill>
                <a:srgbClr val="AFCB36"/>
              </a:solidFill>
              <a:latin typeface="Amatic SC"/>
              <a:ea typeface="Amatic SC"/>
              <a:cs typeface="Amatic SC"/>
              <a:sym typeface="Amatic SC"/>
            </a:endParaRPr>
          </a:p>
        </p:txBody>
      </p:sp>
      <p:sp>
        <p:nvSpPr>
          <p:cNvPr id="63" name="Google Shape;63;p14"/>
          <p:cNvSpPr txBox="1"/>
          <p:nvPr/>
        </p:nvSpPr>
        <p:spPr>
          <a:xfrm>
            <a:off x="318375" y="1011988"/>
            <a:ext cx="5093400" cy="785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300">
                <a:solidFill>
                  <a:schemeClr val="lt1"/>
                </a:solidFill>
                <a:latin typeface="Comfortaa"/>
                <a:ea typeface="Comfortaa"/>
                <a:cs typeface="Comfortaa"/>
                <a:sym typeface="Comfortaa"/>
              </a:rPr>
              <a:t>In this project, you’ll need to know how to draw an ELLIPSE. An ellipse is a shape that looks like a flattened circle.</a:t>
            </a:r>
            <a:endParaRPr b="1" sz="1300">
              <a:solidFill>
                <a:schemeClr val="lt1"/>
              </a:solidFill>
              <a:latin typeface="Comfortaa"/>
              <a:ea typeface="Comfortaa"/>
              <a:cs typeface="Comfortaa"/>
              <a:sym typeface="Comfortaa"/>
            </a:endParaRPr>
          </a:p>
        </p:txBody>
      </p:sp>
      <p:sp>
        <p:nvSpPr>
          <p:cNvPr id="64" name="Google Shape;64;p14"/>
          <p:cNvSpPr txBox="1"/>
          <p:nvPr/>
        </p:nvSpPr>
        <p:spPr>
          <a:xfrm>
            <a:off x="275100" y="1993263"/>
            <a:ext cx="8593800" cy="585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300">
                <a:solidFill>
                  <a:schemeClr val="lt1"/>
                </a:solidFill>
                <a:latin typeface="Comfortaa"/>
                <a:ea typeface="Comfortaa"/>
                <a:cs typeface="Comfortaa"/>
                <a:sym typeface="Comfortaa"/>
              </a:rPr>
              <a:t>Repeat in each section making your circle a little flatter each time. In the last section, you’ll have an ellipse!</a:t>
            </a:r>
            <a:endParaRPr b="1" sz="1300"/>
          </a:p>
        </p:txBody>
      </p:sp>
      <p:pic>
        <p:nvPicPr>
          <p:cNvPr id="65" name="Google Shape;65;p14"/>
          <p:cNvPicPr preferRelativeResize="0"/>
          <p:nvPr/>
        </p:nvPicPr>
        <p:blipFill>
          <a:blip r:embed="rId3">
            <a:alphaModFix/>
          </a:blip>
          <a:stretch>
            <a:fillRect/>
          </a:stretch>
        </p:blipFill>
        <p:spPr>
          <a:xfrm>
            <a:off x="4321000" y="4163875"/>
            <a:ext cx="3790950" cy="857250"/>
          </a:xfrm>
          <a:prstGeom prst="rect">
            <a:avLst/>
          </a:prstGeom>
          <a:noFill/>
          <a:ln>
            <a:noFill/>
          </a:ln>
          <a:effectLst>
            <a:outerShdw blurRad="114300" rotWithShape="0" algn="bl" dir="3180000" dist="95250">
              <a:srgbClr val="000000">
                <a:alpha val="50000"/>
              </a:srgbClr>
            </a:outerShdw>
          </a:effectLst>
        </p:spPr>
      </p:pic>
      <p:pic>
        <p:nvPicPr>
          <p:cNvPr id="66" name="Google Shape;66;p14"/>
          <p:cNvPicPr preferRelativeResize="0"/>
          <p:nvPr/>
        </p:nvPicPr>
        <p:blipFill>
          <a:blip r:embed="rId4">
            <a:alphaModFix/>
          </a:blip>
          <a:stretch>
            <a:fillRect/>
          </a:stretch>
        </p:blipFill>
        <p:spPr>
          <a:xfrm>
            <a:off x="4321000" y="2614275"/>
            <a:ext cx="3790950" cy="1466850"/>
          </a:xfrm>
          <a:prstGeom prst="rect">
            <a:avLst/>
          </a:prstGeom>
          <a:noFill/>
          <a:ln>
            <a:noFill/>
          </a:ln>
          <a:effectLst>
            <a:outerShdw blurRad="114300" rotWithShape="0" algn="bl" dir="3060000" dist="85725">
              <a:srgbClr val="000000">
                <a:alpha val="50000"/>
              </a:srgbClr>
            </a:outerShdw>
          </a:effectLst>
        </p:spPr>
      </p:pic>
      <p:pic>
        <p:nvPicPr>
          <p:cNvPr id="67" name="Google Shape;67;p14"/>
          <p:cNvPicPr preferRelativeResize="0"/>
          <p:nvPr/>
        </p:nvPicPr>
        <p:blipFill>
          <a:blip r:embed="rId5">
            <a:alphaModFix/>
          </a:blip>
          <a:stretch>
            <a:fillRect/>
          </a:stretch>
        </p:blipFill>
        <p:spPr>
          <a:xfrm>
            <a:off x="1096250" y="2600000"/>
            <a:ext cx="2966636" cy="2421125"/>
          </a:xfrm>
          <a:prstGeom prst="rect">
            <a:avLst/>
          </a:prstGeom>
          <a:noFill/>
          <a:ln>
            <a:noFill/>
          </a:ln>
          <a:effectLst>
            <a:outerShdw blurRad="100013" rotWithShape="0" algn="bl" dir="3060000" dist="114300">
              <a:srgbClr val="000000">
                <a:alpha val="50000"/>
              </a:srgbClr>
            </a:outerShdw>
          </a:effectLst>
        </p:spPr>
      </p:pic>
      <p:pic>
        <p:nvPicPr>
          <p:cNvPr id="68" name="Google Shape;68;p14"/>
          <p:cNvPicPr preferRelativeResize="0"/>
          <p:nvPr/>
        </p:nvPicPr>
        <p:blipFill>
          <a:blip r:embed="rId6">
            <a:alphaModFix/>
          </a:blip>
          <a:stretch>
            <a:fillRect/>
          </a:stretch>
        </p:blipFill>
        <p:spPr>
          <a:xfrm>
            <a:off x="5590898" y="837552"/>
            <a:ext cx="2314020" cy="1133975"/>
          </a:xfrm>
          <a:prstGeom prst="rect">
            <a:avLst/>
          </a:prstGeom>
          <a:noFill/>
          <a:ln>
            <a:noFill/>
          </a:ln>
          <a:effectLst>
            <a:outerShdw blurRad="100013" rotWithShape="0" algn="bl" dir="3420000" dist="104775">
              <a:srgbClr val="000000">
                <a:alpha val="50000"/>
              </a:srgbClr>
            </a:outerShdw>
          </a:effectLst>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FCB36"/>
        </a:solidFill>
      </p:bgPr>
    </p:bg>
    <p:spTree>
      <p:nvGrpSpPr>
        <p:cNvPr id="238" name="Shape 238"/>
        <p:cNvGrpSpPr/>
        <p:nvPr/>
      </p:nvGrpSpPr>
      <p:grpSpPr>
        <a:xfrm>
          <a:off x="0" y="0"/>
          <a:ext cx="0" cy="0"/>
          <a:chOff x="0" y="0"/>
          <a:chExt cx="0" cy="0"/>
        </a:xfrm>
      </p:grpSpPr>
      <p:sp>
        <p:nvSpPr>
          <p:cNvPr id="239" name="Google Shape;239;p32"/>
          <p:cNvSpPr/>
          <p:nvPr/>
        </p:nvSpPr>
        <p:spPr>
          <a:xfrm>
            <a:off x="-7950" y="4410600"/>
            <a:ext cx="9159900" cy="732900"/>
          </a:xfrm>
          <a:prstGeom prst="rect">
            <a:avLst/>
          </a:prstGeom>
          <a:solidFill>
            <a:srgbClr val="7D5AA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6000">
              <a:latin typeface="Amatic SC"/>
              <a:ea typeface="Amatic SC"/>
              <a:cs typeface="Amatic SC"/>
              <a:sym typeface="Amatic SC"/>
            </a:endParaRPr>
          </a:p>
        </p:txBody>
      </p:sp>
      <p:pic>
        <p:nvPicPr>
          <p:cNvPr id="240" name="Google Shape;240;p32"/>
          <p:cNvPicPr preferRelativeResize="0"/>
          <p:nvPr/>
        </p:nvPicPr>
        <p:blipFill>
          <a:blip r:embed="rId3">
            <a:alphaModFix/>
          </a:blip>
          <a:stretch>
            <a:fillRect/>
          </a:stretch>
        </p:blipFill>
        <p:spPr>
          <a:xfrm>
            <a:off x="0" y="4395900"/>
            <a:ext cx="732800" cy="732800"/>
          </a:xfrm>
          <a:prstGeom prst="rect">
            <a:avLst/>
          </a:prstGeom>
          <a:noFill/>
          <a:ln>
            <a:noFill/>
          </a:ln>
        </p:spPr>
      </p:pic>
      <p:sp>
        <p:nvSpPr>
          <p:cNvPr id="241" name="Google Shape;241;p32"/>
          <p:cNvSpPr txBox="1"/>
          <p:nvPr/>
        </p:nvSpPr>
        <p:spPr>
          <a:xfrm>
            <a:off x="1011300" y="103850"/>
            <a:ext cx="7121400" cy="523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200">
                <a:solidFill>
                  <a:schemeClr val="dk1"/>
                </a:solidFill>
                <a:latin typeface="Comfortaa"/>
                <a:ea typeface="Comfortaa"/>
                <a:cs typeface="Comfortaa"/>
                <a:sym typeface="Comfortaa"/>
              </a:rPr>
              <a:t>Stick it to the back of the frame pressing firmly.</a:t>
            </a:r>
            <a:endParaRPr b="1" sz="2200">
              <a:solidFill>
                <a:schemeClr val="dk1"/>
              </a:solidFill>
              <a:latin typeface="Comfortaa"/>
              <a:ea typeface="Comfortaa"/>
              <a:cs typeface="Comfortaa"/>
              <a:sym typeface="Comfortaa"/>
            </a:endParaRPr>
          </a:p>
        </p:txBody>
      </p:sp>
      <p:pic>
        <p:nvPicPr>
          <p:cNvPr id="242" name="Google Shape;242;p32"/>
          <p:cNvPicPr preferRelativeResize="0"/>
          <p:nvPr/>
        </p:nvPicPr>
        <p:blipFill rotWithShape="1">
          <a:blip r:embed="rId4">
            <a:alphaModFix/>
          </a:blip>
          <a:srcRect b="347" l="0" r="0" t="337"/>
          <a:stretch/>
        </p:blipFill>
        <p:spPr>
          <a:xfrm>
            <a:off x="2213750" y="634700"/>
            <a:ext cx="4716500" cy="3584675"/>
          </a:xfrm>
          <a:prstGeom prst="rect">
            <a:avLst/>
          </a:prstGeom>
          <a:noFill/>
          <a:ln>
            <a:noFill/>
          </a:ln>
          <a:effectLst>
            <a:outerShdw blurRad="100013" rotWithShape="0" algn="bl" dir="3000000" dist="133350">
              <a:srgbClr val="000000">
                <a:alpha val="50000"/>
              </a:srgbClr>
            </a:outerShdw>
          </a:effectLst>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7D5AA1"/>
        </a:solidFill>
      </p:bgPr>
    </p:bg>
    <p:spTree>
      <p:nvGrpSpPr>
        <p:cNvPr id="246" name="Shape 246"/>
        <p:cNvGrpSpPr/>
        <p:nvPr/>
      </p:nvGrpSpPr>
      <p:grpSpPr>
        <a:xfrm>
          <a:off x="0" y="0"/>
          <a:ext cx="0" cy="0"/>
          <a:chOff x="0" y="0"/>
          <a:chExt cx="0" cy="0"/>
        </a:xfrm>
      </p:grpSpPr>
      <p:sp>
        <p:nvSpPr>
          <p:cNvPr id="247" name="Google Shape;247;p33"/>
          <p:cNvSpPr/>
          <p:nvPr/>
        </p:nvSpPr>
        <p:spPr>
          <a:xfrm>
            <a:off x="-7950" y="4395850"/>
            <a:ext cx="9159900" cy="785100"/>
          </a:xfrm>
          <a:prstGeom prst="rect">
            <a:avLst/>
          </a:prstGeom>
          <a:solidFill>
            <a:srgbClr val="AFCB3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6000">
              <a:latin typeface="Amatic SC"/>
              <a:ea typeface="Amatic SC"/>
              <a:cs typeface="Amatic SC"/>
              <a:sym typeface="Amatic SC"/>
            </a:endParaRPr>
          </a:p>
        </p:txBody>
      </p:sp>
      <p:pic>
        <p:nvPicPr>
          <p:cNvPr id="248" name="Google Shape;248;p33"/>
          <p:cNvPicPr preferRelativeResize="0"/>
          <p:nvPr/>
        </p:nvPicPr>
        <p:blipFill>
          <a:blip r:embed="rId3">
            <a:alphaModFix/>
          </a:blip>
          <a:stretch>
            <a:fillRect/>
          </a:stretch>
        </p:blipFill>
        <p:spPr>
          <a:xfrm>
            <a:off x="0" y="4395900"/>
            <a:ext cx="732800" cy="732800"/>
          </a:xfrm>
          <a:prstGeom prst="rect">
            <a:avLst/>
          </a:prstGeom>
          <a:noFill/>
          <a:ln>
            <a:noFill/>
          </a:ln>
        </p:spPr>
      </p:pic>
      <p:sp>
        <p:nvSpPr>
          <p:cNvPr id="249" name="Google Shape;249;p33"/>
          <p:cNvSpPr txBox="1"/>
          <p:nvPr/>
        </p:nvSpPr>
        <p:spPr>
          <a:xfrm>
            <a:off x="299700" y="746375"/>
            <a:ext cx="3378000" cy="3386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600">
                <a:solidFill>
                  <a:schemeClr val="lt1"/>
                </a:solidFill>
                <a:latin typeface="Comfortaa"/>
                <a:ea typeface="Comfortaa"/>
                <a:cs typeface="Comfortaa"/>
                <a:sym typeface="Comfortaa"/>
              </a:rPr>
              <a:t>Begin by removing the protective coating from the Mylar and stick 6 foam mounts on the corners and edges as shown here:</a:t>
            </a:r>
            <a:endParaRPr b="1" sz="2600">
              <a:solidFill>
                <a:schemeClr val="lt1"/>
              </a:solidFill>
              <a:latin typeface="Comfortaa"/>
              <a:ea typeface="Comfortaa"/>
              <a:cs typeface="Comfortaa"/>
              <a:sym typeface="Comfortaa"/>
            </a:endParaRPr>
          </a:p>
        </p:txBody>
      </p:sp>
      <p:sp>
        <p:nvSpPr>
          <p:cNvPr id="250" name="Google Shape;250;p33"/>
          <p:cNvSpPr txBox="1"/>
          <p:nvPr/>
        </p:nvSpPr>
        <p:spPr>
          <a:xfrm>
            <a:off x="299700" y="99875"/>
            <a:ext cx="23724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3000" u="sng">
                <a:solidFill>
                  <a:srgbClr val="AFCB36"/>
                </a:solidFill>
                <a:latin typeface="Amatic SC"/>
                <a:ea typeface="Amatic SC"/>
                <a:cs typeface="Amatic SC"/>
                <a:sym typeface="Amatic SC"/>
              </a:rPr>
              <a:t>Assembly</a:t>
            </a:r>
            <a:endParaRPr b="1" sz="3000" u="sng">
              <a:solidFill>
                <a:srgbClr val="AFCB36"/>
              </a:solidFill>
              <a:latin typeface="Amatic SC"/>
              <a:ea typeface="Amatic SC"/>
              <a:cs typeface="Amatic SC"/>
              <a:sym typeface="Amatic SC"/>
            </a:endParaRPr>
          </a:p>
        </p:txBody>
      </p:sp>
      <p:pic>
        <p:nvPicPr>
          <p:cNvPr id="251" name="Google Shape;251;p33"/>
          <p:cNvPicPr preferRelativeResize="0"/>
          <p:nvPr/>
        </p:nvPicPr>
        <p:blipFill rotWithShape="1">
          <a:blip r:embed="rId4">
            <a:alphaModFix/>
          </a:blip>
          <a:srcRect b="0" l="0" r="0" t="0"/>
          <a:stretch/>
        </p:blipFill>
        <p:spPr>
          <a:xfrm>
            <a:off x="3856172" y="387813"/>
            <a:ext cx="4869300" cy="3742325"/>
          </a:xfrm>
          <a:prstGeom prst="rect">
            <a:avLst/>
          </a:prstGeom>
          <a:noFill/>
          <a:ln>
            <a:noFill/>
          </a:ln>
          <a:effectLst>
            <a:outerShdw blurRad="100013" rotWithShape="0" algn="bl" dir="2880000" dist="123825">
              <a:srgbClr val="000000">
                <a:alpha val="50000"/>
              </a:srgbClr>
            </a:outerShdw>
          </a:effectLst>
        </p:spPr>
      </p:pic>
      <p:cxnSp>
        <p:nvCxnSpPr>
          <p:cNvPr id="252" name="Google Shape;252;p33"/>
          <p:cNvCxnSpPr/>
          <p:nvPr/>
        </p:nvCxnSpPr>
        <p:spPr>
          <a:xfrm flipH="1" rot="10800000">
            <a:off x="2568575" y="3728525"/>
            <a:ext cx="1491300" cy="127500"/>
          </a:xfrm>
          <a:prstGeom prst="straightConnector1">
            <a:avLst/>
          </a:prstGeom>
          <a:noFill/>
          <a:ln cap="flat" cmpd="sng" w="38100">
            <a:solidFill>
              <a:srgbClr val="FF0000"/>
            </a:solidFill>
            <a:prstDash val="solid"/>
            <a:round/>
            <a:headEnd len="med" w="med" type="none"/>
            <a:tailEnd len="med" w="med" type="triangle"/>
          </a:ln>
        </p:spPr>
      </p:cxn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7D5AA1"/>
        </a:solidFill>
      </p:bgPr>
    </p:bg>
    <p:spTree>
      <p:nvGrpSpPr>
        <p:cNvPr id="256" name="Shape 256"/>
        <p:cNvGrpSpPr/>
        <p:nvPr/>
      </p:nvGrpSpPr>
      <p:grpSpPr>
        <a:xfrm>
          <a:off x="0" y="0"/>
          <a:ext cx="0" cy="0"/>
          <a:chOff x="0" y="0"/>
          <a:chExt cx="0" cy="0"/>
        </a:xfrm>
      </p:grpSpPr>
      <p:sp>
        <p:nvSpPr>
          <p:cNvPr id="257" name="Google Shape;257;p34"/>
          <p:cNvSpPr/>
          <p:nvPr/>
        </p:nvSpPr>
        <p:spPr>
          <a:xfrm>
            <a:off x="-7950" y="4395850"/>
            <a:ext cx="9159900" cy="785100"/>
          </a:xfrm>
          <a:prstGeom prst="rect">
            <a:avLst/>
          </a:prstGeom>
          <a:solidFill>
            <a:srgbClr val="AFCB3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6000">
              <a:latin typeface="Amatic SC"/>
              <a:ea typeface="Amatic SC"/>
              <a:cs typeface="Amatic SC"/>
              <a:sym typeface="Amatic SC"/>
            </a:endParaRPr>
          </a:p>
        </p:txBody>
      </p:sp>
      <p:pic>
        <p:nvPicPr>
          <p:cNvPr id="258" name="Google Shape;258;p34"/>
          <p:cNvPicPr preferRelativeResize="0"/>
          <p:nvPr/>
        </p:nvPicPr>
        <p:blipFill>
          <a:blip r:embed="rId3">
            <a:alphaModFix/>
          </a:blip>
          <a:stretch>
            <a:fillRect/>
          </a:stretch>
        </p:blipFill>
        <p:spPr>
          <a:xfrm>
            <a:off x="0" y="4395900"/>
            <a:ext cx="732800" cy="732800"/>
          </a:xfrm>
          <a:prstGeom prst="rect">
            <a:avLst/>
          </a:prstGeom>
          <a:noFill/>
          <a:ln>
            <a:noFill/>
          </a:ln>
        </p:spPr>
      </p:pic>
      <p:sp>
        <p:nvSpPr>
          <p:cNvPr id="259" name="Google Shape;259;p34"/>
          <p:cNvSpPr txBox="1"/>
          <p:nvPr/>
        </p:nvSpPr>
        <p:spPr>
          <a:xfrm>
            <a:off x="4914200" y="721200"/>
            <a:ext cx="3868800" cy="2986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600">
                <a:solidFill>
                  <a:schemeClr val="lt1"/>
                </a:solidFill>
                <a:latin typeface="Comfortaa"/>
                <a:ea typeface="Comfortaa"/>
                <a:cs typeface="Comfortaa"/>
                <a:sym typeface="Comfortaa"/>
              </a:rPr>
              <a:t>Make a small fold on both sides of your artwork, just big enough for a foam mount to fit. Press a mount to each corner.</a:t>
            </a:r>
            <a:endParaRPr b="1" sz="2600">
              <a:solidFill>
                <a:schemeClr val="lt1"/>
              </a:solidFill>
              <a:latin typeface="Comfortaa"/>
              <a:ea typeface="Comfortaa"/>
              <a:cs typeface="Comfortaa"/>
              <a:sym typeface="Comfortaa"/>
            </a:endParaRPr>
          </a:p>
        </p:txBody>
      </p:sp>
      <p:pic>
        <p:nvPicPr>
          <p:cNvPr id="260" name="Google Shape;260;p34"/>
          <p:cNvPicPr preferRelativeResize="0"/>
          <p:nvPr/>
        </p:nvPicPr>
        <p:blipFill rotWithShape="1">
          <a:blip r:embed="rId4">
            <a:alphaModFix/>
          </a:blip>
          <a:srcRect b="0" l="0" r="0" t="0"/>
          <a:stretch/>
        </p:blipFill>
        <p:spPr>
          <a:xfrm>
            <a:off x="1381925" y="241762"/>
            <a:ext cx="3011600" cy="3945074"/>
          </a:xfrm>
          <a:prstGeom prst="rect">
            <a:avLst/>
          </a:prstGeom>
          <a:noFill/>
          <a:ln>
            <a:noFill/>
          </a:ln>
          <a:effectLst>
            <a:outerShdw blurRad="100013" rotWithShape="0" algn="bl" dir="2880000" dist="123825">
              <a:srgbClr val="000000">
                <a:alpha val="50000"/>
              </a:srgbClr>
            </a:outerShdw>
          </a:effectLst>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FCB36"/>
        </a:solidFill>
      </p:bgPr>
    </p:bg>
    <p:spTree>
      <p:nvGrpSpPr>
        <p:cNvPr id="264" name="Shape 264"/>
        <p:cNvGrpSpPr/>
        <p:nvPr/>
      </p:nvGrpSpPr>
      <p:grpSpPr>
        <a:xfrm>
          <a:off x="0" y="0"/>
          <a:ext cx="0" cy="0"/>
          <a:chOff x="0" y="0"/>
          <a:chExt cx="0" cy="0"/>
        </a:xfrm>
      </p:grpSpPr>
      <p:sp>
        <p:nvSpPr>
          <p:cNvPr id="265" name="Google Shape;265;p35"/>
          <p:cNvSpPr/>
          <p:nvPr/>
        </p:nvSpPr>
        <p:spPr>
          <a:xfrm>
            <a:off x="-7950" y="4410600"/>
            <a:ext cx="9159900" cy="732900"/>
          </a:xfrm>
          <a:prstGeom prst="rect">
            <a:avLst/>
          </a:prstGeom>
          <a:solidFill>
            <a:srgbClr val="7D5AA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6000">
              <a:latin typeface="Amatic SC"/>
              <a:ea typeface="Amatic SC"/>
              <a:cs typeface="Amatic SC"/>
              <a:sym typeface="Amatic SC"/>
            </a:endParaRPr>
          </a:p>
        </p:txBody>
      </p:sp>
      <p:pic>
        <p:nvPicPr>
          <p:cNvPr id="266" name="Google Shape;266;p35"/>
          <p:cNvPicPr preferRelativeResize="0"/>
          <p:nvPr/>
        </p:nvPicPr>
        <p:blipFill>
          <a:blip r:embed="rId3">
            <a:alphaModFix/>
          </a:blip>
          <a:stretch>
            <a:fillRect/>
          </a:stretch>
        </p:blipFill>
        <p:spPr>
          <a:xfrm>
            <a:off x="0" y="4395900"/>
            <a:ext cx="732800" cy="732800"/>
          </a:xfrm>
          <a:prstGeom prst="rect">
            <a:avLst/>
          </a:prstGeom>
          <a:noFill/>
          <a:ln>
            <a:noFill/>
          </a:ln>
        </p:spPr>
      </p:pic>
      <p:pic>
        <p:nvPicPr>
          <p:cNvPr id="267" name="Google Shape;267;p35"/>
          <p:cNvPicPr preferRelativeResize="0"/>
          <p:nvPr/>
        </p:nvPicPr>
        <p:blipFill rotWithShape="1">
          <a:blip r:embed="rId4">
            <a:alphaModFix/>
          </a:blip>
          <a:srcRect b="748" l="0" r="0" t="738"/>
          <a:stretch/>
        </p:blipFill>
        <p:spPr>
          <a:xfrm>
            <a:off x="4110975" y="480863"/>
            <a:ext cx="4716500" cy="3584675"/>
          </a:xfrm>
          <a:prstGeom prst="rect">
            <a:avLst/>
          </a:prstGeom>
          <a:noFill/>
          <a:ln>
            <a:noFill/>
          </a:ln>
          <a:effectLst>
            <a:outerShdw blurRad="100013" rotWithShape="0" algn="bl" dir="3000000" dist="133350">
              <a:srgbClr val="000000">
                <a:alpha val="50000"/>
              </a:srgbClr>
            </a:outerShdw>
          </a:effectLst>
        </p:spPr>
      </p:pic>
      <p:sp>
        <p:nvSpPr>
          <p:cNvPr id="268" name="Google Shape;268;p35"/>
          <p:cNvSpPr txBox="1"/>
          <p:nvPr/>
        </p:nvSpPr>
        <p:spPr>
          <a:xfrm>
            <a:off x="138075" y="1380388"/>
            <a:ext cx="3972900" cy="178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600">
                <a:solidFill>
                  <a:srgbClr val="000000"/>
                </a:solidFill>
                <a:latin typeface="Comfortaa"/>
                <a:ea typeface="Comfortaa"/>
                <a:cs typeface="Comfortaa"/>
                <a:sym typeface="Comfortaa"/>
              </a:rPr>
              <a:t>Press a foam mount to your candle and attach the candle to the top of the frame.</a:t>
            </a:r>
            <a:endParaRPr b="1" sz="2600">
              <a:solidFill>
                <a:srgbClr val="000000"/>
              </a:solidFill>
              <a:latin typeface="Comfortaa"/>
              <a:ea typeface="Comfortaa"/>
              <a:cs typeface="Comfortaa"/>
              <a:sym typeface="Comfortaa"/>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7D5AA1"/>
        </a:solidFill>
      </p:bgPr>
    </p:bg>
    <p:spTree>
      <p:nvGrpSpPr>
        <p:cNvPr id="272" name="Shape 272"/>
        <p:cNvGrpSpPr/>
        <p:nvPr/>
      </p:nvGrpSpPr>
      <p:grpSpPr>
        <a:xfrm>
          <a:off x="0" y="0"/>
          <a:ext cx="0" cy="0"/>
          <a:chOff x="0" y="0"/>
          <a:chExt cx="0" cy="0"/>
        </a:xfrm>
      </p:grpSpPr>
      <p:sp>
        <p:nvSpPr>
          <p:cNvPr id="273" name="Google Shape;273;p36"/>
          <p:cNvSpPr/>
          <p:nvPr/>
        </p:nvSpPr>
        <p:spPr>
          <a:xfrm>
            <a:off x="-7950" y="4395850"/>
            <a:ext cx="9159900" cy="785100"/>
          </a:xfrm>
          <a:prstGeom prst="rect">
            <a:avLst/>
          </a:prstGeom>
          <a:solidFill>
            <a:srgbClr val="AFCB3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6000">
              <a:latin typeface="Amatic SC"/>
              <a:ea typeface="Amatic SC"/>
              <a:cs typeface="Amatic SC"/>
              <a:sym typeface="Amatic SC"/>
            </a:endParaRPr>
          </a:p>
        </p:txBody>
      </p:sp>
      <p:pic>
        <p:nvPicPr>
          <p:cNvPr id="274" name="Google Shape;274;p36"/>
          <p:cNvPicPr preferRelativeResize="0"/>
          <p:nvPr/>
        </p:nvPicPr>
        <p:blipFill>
          <a:blip r:embed="rId3">
            <a:alphaModFix/>
          </a:blip>
          <a:stretch>
            <a:fillRect/>
          </a:stretch>
        </p:blipFill>
        <p:spPr>
          <a:xfrm>
            <a:off x="0" y="4395900"/>
            <a:ext cx="732800" cy="732800"/>
          </a:xfrm>
          <a:prstGeom prst="rect">
            <a:avLst/>
          </a:prstGeom>
          <a:noFill/>
          <a:ln>
            <a:noFill/>
          </a:ln>
        </p:spPr>
      </p:pic>
      <p:sp>
        <p:nvSpPr>
          <p:cNvPr id="275" name="Google Shape;275;p36"/>
          <p:cNvSpPr txBox="1"/>
          <p:nvPr/>
        </p:nvSpPr>
        <p:spPr>
          <a:xfrm>
            <a:off x="1283250" y="174475"/>
            <a:ext cx="6577500" cy="800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000">
                <a:solidFill>
                  <a:schemeClr val="lt1"/>
                </a:solidFill>
                <a:latin typeface="Comfortaa"/>
                <a:ea typeface="Comfortaa"/>
                <a:cs typeface="Comfortaa"/>
                <a:sym typeface="Comfortaa"/>
              </a:rPr>
              <a:t>Attach the artwork to the back of the frame and switch on for some oohs and aahs!</a:t>
            </a:r>
            <a:endParaRPr b="1" sz="2000">
              <a:solidFill>
                <a:schemeClr val="lt1"/>
              </a:solidFill>
              <a:latin typeface="Comfortaa"/>
              <a:ea typeface="Comfortaa"/>
              <a:cs typeface="Comfortaa"/>
              <a:sym typeface="Comfortaa"/>
            </a:endParaRPr>
          </a:p>
        </p:txBody>
      </p:sp>
      <p:pic>
        <p:nvPicPr>
          <p:cNvPr id="276" name="Google Shape;276;p36"/>
          <p:cNvPicPr preferRelativeResize="0"/>
          <p:nvPr/>
        </p:nvPicPr>
        <p:blipFill rotWithShape="1">
          <a:blip r:embed="rId4">
            <a:alphaModFix/>
          </a:blip>
          <a:srcRect b="0" l="0" r="0" t="0"/>
          <a:stretch/>
        </p:blipFill>
        <p:spPr>
          <a:xfrm>
            <a:off x="1493274" y="1113975"/>
            <a:ext cx="6157449" cy="3039775"/>
          </a:xfrm>
          <a:prstGeom prst="rect">
            <a:avLst/>
          </a:prstGeom>
          <a:noFill/>
          <a:ln>
            <a:noFill/>
          </a:ln>
          <a:effectLst>
            <a:outerShdw blurRad="100013" rotWithShape="0" algn="bl" dir="2880000" dist="123825">
              <a:srgbClr val="000000">
                <a:alpha val="50000"/>
              </a:srgbClr>
            </a:outerShdw>
          </a:effectLst>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FCB36"/>
        </a:solidFill>
      </p:bgPr>
    </p:bg>
    <p:spTree>
      <p:nvGrpSpPr>
        <p:cNvPr id="72" name="Shape 72"/>
        <p:cNvGrpSpPr/>
        <p:nvPr/>
      </p:nvGrpSpPr>
      <p:grpSpPr>
        <a:xfrm>
          <a:off x="0" y="0"/>
          <a:ext cx="0" cy="0"/>
          <a:chOff x="0" y="0"/>
          <a:chExt cx="0" cy="0"/>
        </a:xfrm>
      </p:grpSpPr>
      <p:sp>
        <p:nvSpPr>
          <p:cNvPr id="73" name="Google Shape;73;p15"/>
          <p:cNvSpPr/>
          <p:nvPr/>
        </p:nvSpPr>
        <p:spPr>
          <a:xfrm>
            <a:off x="-7950" y="4395850"/>
            <a:ext cx="9159900" cy="785100"/>
          </a:xfrm>
          <a:prstGeom prst="rect">
            <a:avLst/>
          </a:prstGeom>
          <a:solidFill>
            <a:srgbClr val="7D5AA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6000">
              <a:latin typeface="Amatic SC"/>
              <a:ea typeface="Amatic SC"/>
              <a:cs typeface="Amatic SC"/>
              <a:sym typeface="Amatic SC"/>
            </a:endParaRPr>
          </a:p>
        </p:txBody>
      </p:sp>
      <p:pic>
        <p:nvPicPr>
          <p:cNvPr id="74" name="Google Shape;74;p15"/>
          <p:cNvPicPr preferRelativeResize="0"/>
          <p:nvPr/>
        </p:nvPicPr>
        <p:blipFill>
          <a:blip r:embed="rId3">
            <a:alphaModFix/>
          </a:blip>
          <a:stretch>
            <a:fillRect/>
          </a:stretch>
        </p:blipFill>
        <p:spPr>
          <a:xfrm>
            <a:off x="0" y="4395900"/>
            <a:ext cx="732800" cy="732800"/>
          </a:xfrm>
          <a:prstGeom prst="rect">
            <a:avLst/>
          </a:prstGeom>
          <a:noFill/>
          <a:ln>
            <a:noFill/>
          </a:ln>
        </p:spPr>
      </p:pic>
      <p:sp>
        <p:nvSpPr>
          <p:cNvPr id="75" name="Google Shape;75;p15"/>
          <p:cNvSpPr txBox="1"/>
          <p:nvPr/>
        </p:nvSpPr>
        <p:spPr>
          <a:xfrm>
            <a:off x="366900" y="772413"/>
            <a:ext cx="8410200" cy="985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300">
                <a:solidFill>
                  <a:schemeClr val="dk1"/>
                </a:solidFill>
                <a:latin typeface="Comfortaa"/>
                <a:ea typeface="Comfortaa"/>
                <a:cs typeface="Comfortaa"/>
                <a:sym typeface="Comfortaa"/>
              </a:rPr>
              <a:t>Oil pastels were invented almost 100 years ago by a company in Japan called Sakura. Sakura named these oil pastels “Cray-Pas.” Nearly 30 years later, Pablo Picasso asked the art material company, Sennelier, to create some oils pastels for professional artists. Now you can find all different levels of oil pastels in art stores and classrooms everywhere.</a:t>
            </a:r>
            <a:endParaRPr b="1" sz="1300">
              <a:solidFill>
                <a:schemeClr val="dk1"/>
              </a:solidFill>
              <a:latin typeface="Comfortaa"/>
              <a:ea typeface="Comfortaa"/>
              <a:cs typeface="Comfortaa"/>
              <a:sym typeface="Comfortaa"/>
            </a:endParaRPr>
          </a:p>
        </p:txBody>
      </p:sp>
      <p:sp>
        <p:nvSpPr>
          <p:cNvPr id="76" name="Google Shape;76;p15"/>
          <p:cNvSpPr/>
          <p:nvPr/>
        </p:nvSpPr>
        <p:spPr>
          <a:xfrm>
            <a:off x="-15975" y="-8000"/>
            <a:ext cx="9159900" cy="732900"/>
          </a:xfrm>
          <a:prstGeom prst="rect">
            <a:avLst/>
          </a:prstGeom>
          <a:solidFill>
            <a:srgbClr val="7D5AA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6000">
              <a:latin typeface="Amatic SC"/>
              <a:ea typeface="Amatic SC"/>
              <a:cs typeface="Amatic SC"/>
              <a:sym typeface="Amatic SC"/>
            </a:endParaRPr>
          </a:p>
        </p:txBody>
      </p:sp>
      <p:sp>
        <p:nvSpPr>
          <p:cNvPr id="77" name="Google Shape;77;p15"/>
          <p:cNvSpPr txBox="1"/>
          <p:nvPr/>
        </p:nvSpPr>
        <p:spPr>
          <a:xfrm>
            <a:off x="318375" y="35200"/>
            <a:ext cx="35643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3000" u="sng">
                <a:solidFill>
                  <a:srgbClr val="AFCB36"/>
                </a:solidFill>
                <a:latin typeface="Amatic SC"/>
                <a:ea typeface="Amatic SC"/>
                <a:cs typeface="Amatic SC"/>
                <a:sym typeface="Amatic SC"/>
              </a:rPr>
              <a:t>Let’s learn about oil pastels!</a:t>
            </a:r>
            <a:endParaRPr b="1" sz="3000" u="sng">
              <a:solidFill>
                <a:srgbClr val="AFCB36"/>
              </a:solidFill>
              <a:latin typeface="Amatic SC"/>
              <a:ea typeface="Amatic SC"/>
              <a:cs typeface="Amatic SC"/>
              <a:sym typeface="Amatic SC"/>
            </a:endParaRPr>
          </a:p>
        </p:txBody>
      </p:sp>
      <p:pic>
        <p:nvPicPr>
          <p:cNvPr id="78" name="Google Shape;78;p15"/>
          <p:cNvPicPr preferRelativeResize="0"/>
          <p:nvPr/>
        </p:nvPicPr>
        <p:blipFill rotWithShape="1">
          <a:blip r:embed="rId4">
            <a:alphaModFix/>
          </a:blip>
          <a:srcRect b="5148" l="4647" r="5802" t="5621"/>
          <a:stretch/>
        </p:blipFill>
        <p:spPr>
          <a:xfrm>
            <a:off x="1722700" y="2025900"/>
            <a:ext cx="2347177" cy="1876302"/>
          </a:xfrm>
          <a:prstGeom prst="rect">
            <a:avLst/>
          </a:prstGeom>
          <a:noFill/>
          <a:ln>
            <a:noFill/>
          </a:ln>
          <a:effectLst>
            <a:outerShdw blurRad="142875" rotWithShape="0" algn="bl" dir="3240000" dist="114300">
              <a:srgbClr val="000000">
                <a:alpha val="50000"/>
              </a:srgbClr>
            </a:outerShdw>
          </a:effectLst>
        </p:spPr>
      </p:pic>
      <p:pic>
        <p:nvPicPr>
          <p:cNvPr id="79" name="Google Shape;79;p15"/>
          <p:cNvPicPr preferRelativeResize="0"/>
          <p:nvPr/>
        </p:nvPicPr>
        <p:blipFill rotWithShape="1">
          <a:blip r:embed="rId5">
            <a:alphaModFix/>
          </a:blip>
          <a:srcRect b="6004" l="8440" r="16201" t="4781"/>
          <a:stretch/>
        </p:blipFill>
        <p:spPr>
          <a:xfrm>
            <a:off x="4486100" y="1805113"/>
            <a:ext cx="2935199" cy="2317877"/>
          </a:xfrm>
          <a:prstGeom prst="rect">
            <a:avLst/>
          </a:prstGeom>
          <a:noFill/>
          <a:ln>
            <a:noFill/>
          </a:ln>
          <a:effectLst>
            <a:outerShdw blurRad="85725" rotWithShape="0" algn="bl" dir="3180000" dist="104775">
              <a:srgbClr val="000000">
                <a:alpha val="50000"/>
              </a:srgbClr>
            </a:outerShdw>
          </a:effectLst>
        </p:spPr>
      </p:pic>
      <p:sp>
        <p:nvSpPr>
          <p:cNvPr id="80" name="Google Shape;80;p15"/>
          <p:cNvSpPr txBox="1"/>
          <p:nvPr/>
        </p:nvSpPr>
        <p:spPr>
          <a:xfrm>
            <a:off x="1520250" y="4588300"/>
            <a:ext cx="6103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chemeClr val="lt1"/>
                </a:solidFill>
                <a:latin typeface="Comfortaa"/>
                <a:ea typeface="Comfortaa"/>
                <a:cs typeface="Comfortaa"/>
                <a:sym typeface="Comfortaa"/>
              </a:rPr>
              <a:t>You can learn more about oil pastels by clicking this </a:t>
            </a:r>
            <a:r>
              <a:rPr b="1" lang="en" u="sng">
                <a:solidFill>
                  <a:schemeClr val="hlink"/>
                </a:solidFill>
                <a:latin typeface="Comfortaa"/>
                <a:ea typeface="Comfortaa"/>
                <a:cs typeface="Comfortaa"/>
                <a:sym typeface="Comfortaa"/>
                <a:hlinkClick r:id="rId6"/>
              </a:rPr>
              <a:t>link</a:t>
            </a:r>
            <a:r>
              <a:rPr b="1" lang="en">
                <a:solidFill>
                  <a:schemeClr val="lt1"/>
                </a:solidFill>
                <a:latin typeface="Comfortaa"/>
                <a:ea typeface="Comfortaa"/>
                <a:cs typeface="Comfortaa"/>
                <a:sym typeface="Comfortaa"/>
              </a:rPr>
              <a:t>!</a:t>
            </a:r>
            <a:endParaRPr b="1">
              <a:solidFill>
                <a:schemeClr val="lt1"/>
              </a:solidFill>
              <a:latin typeface="Comfortaa"/>
              <a:ea typeface="Comfortaa"/>
              <a:cs typeface="Comfortaa"/>
              <a:sym typeface="Comfortaa"/>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7D5AA1"/>
        </a:solidFill>
      </p:bgPr>
    </p:bg>
    <p:spTree>
      <p:nvGrpSpPr>
        <p:cNvPr id="84" name="Shape 84"/>
        <p:cNvGrpSpPr/>
        <p:nvPr/>
      </p:nvGrpSpPr>
      <p:grpSpPr>
        <a:xfrm>
          <a:off x="0" y="0"/>
          <a:ext cx="0" cy="0"/>
          <a:chOff x="0" y="0"/>
          <a:chExt cx="0" cy="0"/>
        </a:xfrm>
      </p:grpSpPr>
      <p:sp>
        <p:nvSpPr>
          <p:cNvPr id="85" name="Google Shape;85;p16"/>
          <p:cNvSpPr/>
          <p:nvPr/>
        </p:nvSpPr>
        <p:spPr>
          <a:xfrm>
            <a:off x="-7950" y="4395850"/>
            <a:ext cx="9159900" cy="785100"/>
          </a:xfrm>
          <a:prstGeom prst="rect">
            <a:avLst/>
          </a:prstGeom>
          <a:solidFill>
            <a:srgbClr val="AFCB3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6000">
              <a:latin typeface="Amatic SC"/>
              <a:ea typeface="Amatic SC"/>
              <a:cs typeface="Amatic SC"/>
              <a:sym typeface="Amatic SC"/>
            </a:endParaRPr>
          </a:p>
        </p:txBody>
      </p:sp>
      <p:pic>
        <p:nvPicPr>
          <p:cNvPr id="86" name="Google Shape;86;p16"/>
          <p:cNvPicPr preferRelativeResize="0"/>
          <p:nvPr/>
        </p:nvPicPr>
        <p:blipFill>
          <a:blip r:embed="rId3">
            <a:alphaModFix/>
          </a:blip>
          <a:stretch>
            <a:fillRect/>
          </a:stretch>
        </p:blipFill>
        <p:spPr>
          <a:xfrm>
            <a:off x="0" y="4395900"/>
            <a:ext cx="732800" cy="732800"/>
          </a:xfrm>
          <a:prstGeom prst="rect">
            <a:avLst/>
          </a:prstGeom>
          <a:noFill/>
          <a:ln>
            <a:noFill/>
          </a:ln>
        </p:spPr>
      </p:pic>
      <p:sp>
        <p:nvSpPr>
          <p:cNvPr id="87" name="Google Shape;87;p16"/>
          <p:cNvSpPr txBox="1"/>
          <p:nvPr/>
        </p:nvSpPr>
        <p:spPr>
          <a:xfrm>
            <a:off x="710538" y="776875"/>
            <a:ext cx="7722900" cy="1015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800">
                <a:solidFill>
                  <a:schemeClr val="lt1"/>
                </a:solidFill>
                <a:latin typeface="Comfortaa"/>
                <a:ea typeface="Comfortaa"/>
                <a:cs typeface="Comfortaa"/>
                <a:sym typeface="Comfortaa"/>
              </a:rPr>
              <a:t>Start by drawing a line with your black pastel. Begin coloring as light as you can and as you continue, slowly start pressing harder so it goes from light to dark.</a:t>
            </a:r>
            <a:endParaRPr b="1" sz="1800">
              <a:solidFill>
                <a:schemeClr val="lt1"/>
              </a:solidFill>
              <a:latin typeface="Comfortaa"/>
              <a:ea typeface="Comfortaa"/>
              <a:cs typeface="Comfortaa"/>
              <a:sym typeface="Comfortaa"/>
            </a:endParaRPr>
          </a:p>
        </p:txBody>
      </p:sp>
      <p:sp>
        <p:nvSpPr>
          <p:cNvPr id="88" name="Google Shape;88;p16"/>
          <p:cNvSpPr txBox="1"/>
          <p:nvPr/>
        </p:nvSpPr>
        <p:spPr>
          <a:xfrm>
            <a:off x="307425" y="0"/>
            <a:ext cx="44451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3000" u="sng">
                <a:solidFill>
                  <a:srgbClr val="AFCB36"/>
                </a:solidFill>
                <a:latin typeface="Amatic SC"/>
                <a:ea typeface="Amatic SC"/>
                <a:cs typeface="Amatic SC"/>
                <a:sym typeface="Amatic SC"/>
              </a:rPr>
              <a:t>Practice working with pastels</a:t>
            </a:r>
            <a:endParaRPr b="1" sz="3000" u="sng">
              <a:solidFill>
                <a:srgbClr val="AFCB36"/>
              </a:solidFill>
              <a:latin typeface="Amatic SC"/>
              <a:ea typeface="Amatic SC"/>
              <a:cs typeface="Amatic SC"/>
              <a:sym typeface="Amatic SC"/>
            </a:endParaRPr>
          </a:p>
        </p:txBody>
      </p:sp>
      <p:pic>
        <p:nvPicPr>
          <p:cNvPr id="89" name="Google Shape;89;p16"/>
          <p:cNvPicPr preferRelativeResize="0"/>
          <p:nvPr/>
        </p:nvPicPr>
        <p:blipFill>
          <a:blip r:embed="rId4">
            <a:alphaModFix/>
          </a:blip>
          <a:stretch>
            <a:fillRect/>
          </a:stretch>
        </p:blipFill>
        <p:spPr>
          <a:xfrm>
            <a:off x="2165238" y="1923050"/>
            <a:ext cx="4813515" cy="2248925"/>
          </a:xfrm>
          <a:prstGeom prst="rect">
            <a:avLst/>
          </a:prstGeom>
          <a:noFill/>
          <a:ln>
            <a:noFill/>
          </a:ln>
          <a:effectLst>
            <a:outerShdw blurRad="142875" rotWithShape="0" algn="bl" dir="3000000" dist="123825">
              <a:srgbClr val="000000">
                <a:alpha val="50000"/>
              </a:srgbClr>
            </a:outerShdw>
          </a:effectLst>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FCB36"/>
        </a:solidFill>
      </p:bgPr>
    </p:bg>
    <p:spTree>
      <p:nvGrpSpPr>
        <p:cNvPr id="93" name="Shape 93"/>
        <p:cNvGrpSpPr/>
        <p:nvPr/>
      </p:nvGrpSpPr>
      <p:grpSpPr>
        <a:xfrm>
          <a:off x="0" y="0"/>
          <a:ext cx="0" cy="0"/>
          <a:chOff x="0" y="0"/>
          <a:chExt cx="0" cy="0"/>
        </a:xfrm>
      </p:grpSpPr>
      <p:sp>
        <p:nvSpPr>
          <p:cNvPr id="94" name="Google Shape;94;p17"/>
          <p:cNvSpPr/>
          <p:nvPr/>
        </p:nvSpPr>
        <p:spPr>
          <a:xfrm>
            <a:off x="-7950" y="4410600"/>
            <a:ext cx="9159900" cy="732900"/>
          </a:xfrm>
          <a:prstGeom prst="rect">
            <a:avLst/>
          </a:prstGeom>
          <a:solidFill>
            <a:srgbClr val="7D5AA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6000">
              <a:latin typeface="Amatic SC"/>
              <a:ea typeface="Amatic SC"/>
              <a:cs typeface="Amatic SC"/>
              <a:sym typeface="Amatic SC"/>
            </a:endParaRPr>
          </a:p>
        </p:txBody>
      </p:sp>
      <p:pic>
        <p:nvPicPr>
          <p:cNvPr id="95" name="Google Shape;95;p17"/>
          <p:cNvPicPr preferRelativeResize="0"/>
          <p:nvPr/>
        </p:nvPicPr>
        <p:blipFill>
          <a:blip r:embed="rId3">
            <a:alphaModFix/>
          </a:blip>
          <a:stretch>
            <a:fillRect/>
          </a:stretch>
        </p:blipFill>
        <p:spPr>
          <a:xfrm>
            <a:off x="0" y="4395900"/>
            <a:ext cx="732800" cy="732800"/>
          </a:xfrm>
          <a:prstGeom prst="rect">
            <a:avLst/>
          </a:prstGeom>
          <a:noFill/>
          <a:ln>
            <a:noFill/>
          </a:ln>
        </p:spPr>
      </p:pic>
      <p:sp>
        <p:nvSpPr>
          <p:cNvPr id="96" name="Google Shape;96;p17"/>
          <p:cNvSpPr txBox="1"/>
          <p:nvPr/>
        </p:nvSpPr>
        <p:spPr>
          <a:xfrm>
            <a:off x="484050" y="416225"/>
            <a:ext cx="8175900" cy="1015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800">
                <a:solidFill>
                  <a:schemeClr val="dk1"/>
                </a:solidFill>
                <a:latin typeface="Comfortaa"/>
                <a:ea typeface="Comfortaa"/>
                <a:cs typeface="Comfortaa"/>
                <a:sym typeface="Comfortaa"/>
              </a:rPr>
              <a:t>Next, take the color you selected and do the same thing to the left of the black line. Continue coloring green into the black pressing nice and hard.</a:t>
            </a:r>
            <a:endParaRPr b="1" sz="1800">
              <a:solidFill>
                <a:schemeClr val="dk1"/>
              </a:solidFill>
              <a:latin typeface="Comfortaa"/>
              <a:ea typeface="Comfortaa"/>
              <a:cs typeface="Comfortaa"/>
              <a:sym typeface="Comfortaa"/>
            </a:endParaRPr>
          </a:p>
        </p:txBody>
      </p:sp>
      <p:pic>
        <p:nvPicPr>
          <p:cNvPr id="97" name="Google Shape;97;p17"/>
          <p:cNvPicPr preferRelativeResize="0"/>
          <p:nvPr/>
        </p:nvPicPr>
        <p:blipFill>
          <a:blip r:embed="rId4">
            <a:alphaModFix/>
          </a:blip>
          <a:stretch>
            <a:fillRect/>
          </a:stretch>
        </p:blipFill>
        <p:spPr>
          <a:xfrm>
            <a:off x="177900" y="1481138"/>
            <a:ext cx="4629150" cy="2181225"/>
          </a:xfrm>
          <a:prstGeom prst="rect">
            <a:avLst/>
          </a:prstGeom>
          <a:noFill/>
          <a:ln>
            <a:noFill/>
          </a:ln>
          <a:effectLst>
            <a:outerShdw blurRad="142875" rotWithShape="0" algn="bl" dir="2760000" dist="104775">
              <a:srgbClr val="000000">
                <a:alpha val="50000"/>
              </a:srgbClr>
            </a:outerShdw>
          </a:effectLst>
        </p:spPr>
      </p:pic>
      <p:pic>
        <p:nvPicPr>
          <p:cNvPr id="98" name="Google Shape;98;p17"/>
          <p:cNvPicPr preferRelativeResize="0"/>
          <p:nvPr/>
        </p:nvPicPr>
        <p:blipFill>
          <a:blip r:embed="rId5">
            <a:alphaModFix/>
          </a:blip>
          <a:stretch>
            <a:fillRect/>
          </a:stretch>
        </p:blipFill>
        <p:spPr>
          <a:xfrm>
            <a:off x="4959450" y="1481138"/>
            <a:ext cx="4057650" cy="1895788"/>
          </a:xfrm>
          <a:prstGeom prst="rect">
            <a:avLst/>
          </a:prstGeom>
          <a:noFill/>
          <a:ln>
            <a:noFill/>
          </a:ln>
          <a:effectLst>
            <a:outerShdw blurRad="157163" rotWithShape="0" algn="bl" dir="3180000" dist="123825">
              <a:srgbClr val="000000">
                <a:alpha val="50000"/>
              </a:srgbClr>
            </a:outerShdw>
          </a:effectLst>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7D5AA1"/>
        </a:solidFill>
      </p:bgPr>
    </p:bg>
    <p:spTree>
      <p:nvGrpSpPr>
        <p:cNvPr id="102" name="Shape 102"/>
        <p:cNvGrpSpPr/>
        <p:nvPr/>
      </p:nvGrpSpPr>
      <p:grpSpPr>
        <a:xfrm>
          <a:off x="0" y="0"/>
          <a:ext cx="0" cy="0"/>
          <a:chOff x="0" y="0"/>
          <a:chExt cx="0" cy="0"/>
        </a:xfrm>
      </p:grpSpPr>
      <p:sp>
        <p:nvSpPr>
          <p:cNvPr id="103" name="Google Shape;103;p18"/>
          <p:cNvSpPr/>
          <p:nvPr/>
        </p:nvSpPr>
        <p:spPr>
          <a:xfrm>
            <a:off x="-7950" y="4395850"/>
            <a:ext cx="9159900" cy="785100"/>
          </a:xfrm>
          <a:prstGeom prst="rect">
            <a:avLst/>
          </a:prstGeom>
          <a:solidFill>
            <a:srgbClr val="AFCB3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6000">
              <a:latin typeface="Amatic SC"/>
              <a:ea typeface="Amatic SC"/>
              <a:cs typeface="Amatic SC"/>
              <a:sym typeface="Amatic SC"/>
            </a:endParaRPr>
          </a:p>
        </p:txBody>
      </p:sp>
      <p:pic>
        <p:nvPicPr>
          <p:cNvPr id="104" name="Google Shape;104;p18"/>
          <p:cNvPicPr preferRelativeResize="0"/>
          <p:nvPr/>
        </p:nvPicPr>
        <p:blipFill>
          <a:blip r:embed="rId3">
            <a:alphaModFix/>
          </a:blip>
          <a:stretch>
            <a:fillRect/>
          </a:stretch>
        </p:blipFill>
        <p:spPr>
          <a:xfrm>
            <a:off x="0" y="4395900"/>
            <a:ext cx="732800" cy="732800"/>
          </a:xfrm>
          <a:prstGeom prst="rect">
            <a:avLst/>
          </a:prstGeom>
          <a:noFill/>
          <a:ln>
            <a:noFill/>
          </a:ln>
        </p:spPr>
      </p:pic>
      <p:sp>
        <p:nvSpPr>
          <p:cNvPr id="105" name="Google Shape;105;p18"/>
          <p:cNvSpPr txBox="1"/>
          <p:nvPr/>
        </p:nvSpPr>
        <p:spPr>
          <a:xfrm>
            <a:off x="710538" y="490375"/>
            <a:ext cx="7722900" cy="1015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800">
                <a:solidFill>
                  <a:schemeClr val="lt1"/>
                </a:solidFill>
                <a:latin typeface="Comfortaa"/>
                <a:ea typeface="Comfortaa"/>
                <a:cs typeface="Comfortaa"/>
                <a:sym typeface="Comfortaa"/>
              </a:rPr>
              <a:t>Then, color white over part of the green to make the light green even lighter. See how many shades of green you can make by adding some white or black.</a:t>
            </a:r>
            <a:endParaRPr b="1" sz="1800">
              <a:solidFill>
                <a:schemeClr val="lt1"/>
              </a:solidFill>
              <a:latin typeface="Comfortaa"/>
              <a:ea typeface="Comfortaa"/>
              <a:cs typeface="Comfortaa"/>
              <a:sym typeface="Comfortaa"/>
            </a:endParaRPr>
          </a:p>
        </p:txBody>
      </p:sp>
      <p:pic>
        <p:nvPicPr>
          <p:cNvPr id="106" name="Google Shape;106;p18"/>
          <p:cNvPicPr preferRelativeResize="0"/>
          <p:nvPr/>
        </p:nvPicPr>
        <p:blipFill rotWithShape="1">
          <a:blip r:embed="rId4">
            <a:alphaModFix/>
          </a:blip>
          <a:srcRect b="0" l="317" r="327" t="0"/>
          <a:stretch/>
        </p:blipFill>
        <p:spPr>
          <a:xfrm>
            <a:off x="1998625" y="1646400"/>
            <a:ext cx="5146725" cy="2404600"/>
          </a:xfrm>
          <a:prstGeom prst="rect">
            <a:avLst/>
          </a:prstGeom>
          <a:noFill/>
          <a:ln>
            <a:noFill/>
          </a:ln>
          <a:effectLst>
            <a:outerShdw blurRad="142875" rotWithShape="0" algn="bl" dir="3000000" dist="123825">
              <a:srgbClr val="000000">
                <a:alpha val="50000"/>
              </a:srgbClr>
            </a:outerShdw>
          </a:effectLst>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FCB36"/>
        </a:solidFill>
      </p:bgPr>
    </p:bg>
    <p:spTree>
      <p:nvGrpSpPr>
        <p:cNvPr id="110" name="Shape 110"/>
        <p:cNvGrpSpPr/>
        <p:nvPr/>
      </p:nvGrpSpPr>
      <p:grpSpPr>
        <a:xfrm>
          <a:off x="0" y="0"/>
          <a:ext cx="0" cy="0"/>
          <a:chOff x="0" y="0"/>
          <a:chExt cx="0" cy="0"/>
        </a:xfrm>
      </p:grpSpPr>
      <p:sp>
        <p:nvSpPr>
          <p:cNvPr id="111" name="Google Shape;111;p19"/>
          <p:cNvSpPr/>
          <p:nvPr/>
        </p:nvSpPr>
        <p:spPr>
          <a:xfrm>
            <a:off x="-7950" y="4410600"/>
            <a:ext cx="9159900" cy="732900"/>
          </a:xfrm>
          <a:prstGeom prst="rect">
            <a:avLst/>
          </a:prstGeom>
          <a:solidFill>
            <a:srgbClr val="7D5AA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6000">
              <a:latin typeface="Amatic SC"/>
              <a:ea typeface="Amatic SC"/>
              <a:cs typeface="Amatic SC"/>
              <a:sym typeface="Amatic SC"/>
            </a:endParaRPr>
          </a:p>
        </p:txBody>
      </p:sp>
      <p:pic>
        <p:nvPicPr>
          <p:cNvPr id="112" name="Google Shape;112;p19"/>
          <p:cNvPicPr preferRelativeResize="0"/>
          <p:nvPr/>
        </p:nvPicPr>
        <p:blipFill>
          <a:blip r:embed="rId3">
            <a:alphaModFix/>
          </a:blip>
          <a:stretch>
            <a:fillRect/>
          </a:stretch>
        </p:blipFill>
        <p:spPr>
          <a:xfrm>
            <a:off x="0" y="4395900"/>
            <a:ext cx="732800" cy="732800"/>
          </a:xfrm>
          <a:prstGeom prst="rect">
            <a:avLst/>
          </a:prstGeom>
          <a:noFill/>
          <a:ln>
            <a:noFill/>
          </a:ln>
        </p:spPr>
      </p:pic>
      <p:sp>
        <p:nvSpPr>
          <p:cNvPr id="113" name="Google Shape;113;p19"/>
          <p:cNvSpPr txBox="1"/>
          <p:nvPr/>
        </p:nvSpPr>
        <p:spPr>
          <a:xfrm>
            <a:off x="484038" y="269625"/>
            <a:ext cx="8175900" cy="769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900">
                <a:solidFill>
                  <a:schemeClr val="dk1"/>
                </a:solidFill>
                <a:latin typeface="Comfortaa"/>
                <a:ea typeface="Comfortaa"/>
                <a:cs typeface="Comfortaa"/>
                <a:sym typeface="Comfortaa"/>
              </a:rPr>
              <a:t>Keep practicing with more pastel colors. See how many different shades you can make! </a:t>
            </a:r>
            <a:endParaRPr b="1" sz="1900">
              <a:solidFill>
                <a:schemeClr val="dk1"/>
              </a:solidFill>
              <a:latin typeface="Comfortaa"/>
              <a:ea typeface="Comfortaa"/>
              <a:cs typeface="Comfortaa"/>
              <a:sym typeface="Comfortaa"/>
            </a:endParaRPr>
          </a:p>
        </p:txBody>
      </p:sp>
      <p:pic>
        <p:nvPicPr>
          <p:cNvPr id="114" name="Google Shape;114;p19"/>
          <p:cNvPicPr preferRelativeResize="0"/>
          <p:nvPr/>
        </p:nvPicPr>
        <p:blipFill>
          <a:blip r:embed="rId4">
            <a:alphaModFix/>
          </a:blip>
          <a:stretch>
            <a:fillRect/>
          </a:stretch>
        </p:blipFill>
        <p:spPr>
          <a:xfrm>
            <a:off x="2761237" y="1093326"/>
            <a:ext cx="3621536" cy="3110487"/>
          </a:xfrm>
          <a:prstGeom prst="rect">
            <a:avLst/>
          </a:prstGeom>
          <a:noFill/>
          <a:ln>
            <a:noFill/>
          </a:ln>
          <a:effectLst>
            <a:outerShdw blurRad="100013" rotWithShape="0" algn="bl" dir="3360000" dist="114300">
              <a:srgbClr val="000000">
                <a:alpha val="50000"/>
              </a:srgbClr>
            </a:outerShdw>
          </a:effectLst>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7D5AA1"/>
        </a:solidFill>
      </p:bgPr>
    </p:bg>
    <p:spTree>
      <p:nvGrpSpPr>
        <p:cNvPr id="118" name="Shape 118"/>
        <p:cNvGrpSpPr/>
        <p:nvPr/>
      </p:nvGrpSpPr>
      <p:grpSpPr>
        <a:xfrm>
          <a:off x="0" y="0"/>
          <a:ext cx="0" cy="0"/>
          <a:chOff x="0" y="0"/>
          <a:chExt cx="0" cy="0"/>
        </a:xfrm>
      </p:grpSpPr>
      <p:sp>
        <p:nvSpPr>
          <p:cNvPr id="119" name="Google Shape;119;p20"/>
          <p:cNvSpPr/>
          <p:nvPr/>
        </p:nvSpPr>
        <p:spPr>
          <a:xfrm>
            <a:off x="-7950" y="4395850"/>
            <a:ext cx="9159900" cy="785100"/>
          </a:xfrm>
          <a:prstGeom prst="rect">
            <a:avLst/>
          </a:prstGeom>
          <a:solidFill>
            <a:srgbClr val="AFCB3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6000">
              <a:latin typeface="Amatic SC"/>
              <a:ea typeface="Amatic SC"/>
              <a:cs typeface="Amatic SC"/>
              <a:sym typeface="Amatic SC"/>
            </a:endParaRPr>
          </a:p>
        </p:txBody>
      </p:sp>
      <p:pic>
        <p:nvPicPr>
          <p:cNvPr id="120" name="Google Shape;120;p20"/>
          <p:cNvPicPr preferRelativeResize="0"/>
          <p:nvPr/>
        </p:nvPicPr>
        <p:blipFill>
          <a:blip r:embed="rId3">
            <a:alphaModFix/>
          </a:blip>
          <a:stretch>
            <a:fillRect/>
          </a:stretch>
        </p:blipFill>
        <p:spPr>
          <a:xfrm>
            <a:off x="0" y="4395900"/>
            <a:ext cx="732800" cy="732800"/>
          </a:xfrm>
          <a:prstGeom prst="rect">
            <a:avLst/>
          </a:prstGeom>
          <a:noFill/>
          <a:ln>
            <a:noFill/>
          </a:ln>
        </p:spPr>
      </p:pic>
      <p:sp>
        <p:nvSpPr>
          <p:cNvPr id="121" name="Google Shape;121;p20"/>
          <p:cNvSpPr txBox="1"/>
          <p:nvPr/>
        </p:nvSpPr>
        <p:spPr>
          <a:xfrm>
            <a:off x="421163" y="646488"/>
            <a:ext cx="4063800" cy="1169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Clr>
                <a:schemeClr val="dk1"/>
              </a:buClr>
              <a:buSzPts val="1100"/>
              <a:buFont typeface="Arial"/>
              <a:buNone/>
            </a:pPr>
            <a:r>
              <a:rPr lang="en" sz="1600">
                <a:solidFill>
                  <a:schemeClr val="lt1"/>
                </a:solidFill>
                <a:latin typeface="Comfortaa"/>
                <a:ea typeface="Comfortaa"/>
                <a:cs typeface="Comfortaa"/>
                <a:sym typeface="Comfortaa"/>
              </a:rPr>
              <a:t>Begin by lightly drawing 3 ellipses in the lower half of your paper as shown here.</a:t>
            </a:r>
            <a:endParaRPr sz="1600">
              <a:solidFill>
                <a:schemeClr val="lt1"/>
              </a:solidFill>
              <a:latin typeface="Comfortaa"/>
              <a:ea typeface="Comfortaa"/>
              <a:cs typeface="Comfortaa"/>
              <a:sym typeface="Comfortaa"/>
            </a:endParaRPr>
          </a:p>
          <a:p>
            <a:pPr indent="0" lvl="0" marL="0" rtl="0" algn="ctr">
              <a:spcBef>
                <a:spcPts val="0"/>
              </a:spcBef>
              <a:spcAft>
                <a:spcPts val="0"/>
              </a:spcAft>
              <a:buNone/>
            </a:pPr>
            <a:r>
              <a:t/>
            </a:r>
            <a:endParaRPr sz="1600">
              <a:solidFill>
                <a:schemeClr val="lt1"/>
              </a:solidFill>
              <a:latin typeface="Comfortaa"/>
              <a:ea typeface="Comfortaa"/>
              <a:cs typeface="Comfortaa"/>
              <a:sym typeface="Comfortaa"/>
            </a:endParaRPr>
          </a:p>
        </p:txBody>
      </p:sp>
      <p:sp>
        <p:nvSpPr>
          <p:cNvPr id="122" name="Google Shape;122;p20"/>
          <p:cNvSpPr txBox="1"/>
          <p:nvPr/>
        </p:nvSpPr>
        <p:spPr>
          <a:xfrm>
            <a:off x="307425" y="0"/>
            <a:ext cx="30000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3000" u="sng">
                <a:solidFill>
                  <a:srgbClr val="AFCB36"/>
                </a:solidFill>
                <a:latin typeface="Amatic SC"/>
                <a:ea typeface="Amatic SC"/>
                <a:cs typeface="Amatic SC"/>
                <a:sym typeface="Amatic SC"/>
              </a:rPr>
              <a:t>Create your design</a:t>
            </a:r>
            <a:endParaRPr b="1" sz="3000" u="sng">
              <a:solidFill>
                <a:srgbClr val="AFCB36"/>
              </a:solidFill>
              <a:latin typeface="Amatic SC"/>
              <a:ea typeface="Amatic SC"/>
              <a:cs typeface="Amatic SC"/>
              <a:sym typeface="Amatic SC"/>
            </a:endParaRPr>
          </a:p>
        </p:txBody>
      </p:sp>
      <p:sp>
        <p:nvSpPr>
          <p:cNvPr id="123" name="Google Shape;123;p20"/>
          <p:cNvSpPr txBox="1"/>
          <p:nvPr/>
        </p:nvSpPr>
        <p:spPr>
          <a:xfrm>
            <a:off x="2672100" y="4562200"/>
            <a:ext cx="3799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b="1">
              <a:latin typeface="Comfortaa"/>
              <a:ea typeface="Comfortaa"/>
              <a:cs typeface="Comfortaa"/>
              <a:sym typeface="Comfortaa"/>
            </a:endParaRPr>
          </a:p>
        </p:txBody>
      </p:sp>
      <p:sp>
        <p:nvSpPr>
          <p:cNvPr id="124" name="Google Shape;124;p20"/>
          <p:cNvSpPr txBox="1"/>
          <p:nvPr/>
        </p:nvSpPr>
        <p:spPr>
          <a:xfrm>
            <a:off x="4659038" y="646488"/>
            <a:ext cx="4063800" cy="1169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Clr>
                <a:schemeClr val="dk1"/>
              </a:buClr>
              <a:buSzPts val="1100"/>
              <a:buFont typeface="Arial"/>
              <a:buNone/>
            </a:pPr>
            <a:r>
              <a:rPr b="1" lang="en" sz="1600">
                <a:solidFill>
                  <a:schemeClr val="lt1"/>
                </a:solidFill>
                <a:latin typeface="Comfortaa"/>
                <a:ea typeface="Comfortaa"/>
                <a:cs typeface="Comfortaa"/>
                <a:sym typeface="Comfortaa"/>
              </a:rPr>
              <a:t>Draw vertical lines to the bottom of the page from the edges of each ellipse.</a:t>
            </a:r>
            <a:endParaRPr b="1" sz="1600">
              <a:solidFill>
                <a:schemeClr val="lt1"/>
              </a:solidFill>
              <a:latin typeface="Comfortaa"/>
              <a:ea typeface="Comfortaa"/>
              <a:cs typeface="Comfortaa"/>
              <a:sym typeface="Comfortaa"/>
            </a:endParaRPr>
          </a:p>
          <a:p>
            <a:pPr indent="0" lvl="0" marL="0" rtl="0" algn="ctr">
              <a:spcBef>
                <a:spcPts val="0"/>
              </a:spcBef>
              <a:spcAft>
                <a:spcPts val="0"/>
              </a:spcAft>
              <a:buNone/>
            </a:pPr>
            <a:r>
              <a:t/>
            </a:r>
            <a:endParaRPr b="1" sz="1600">
              <a:solidFill>
                <a:schemeClr val="lt1"/>
              </a:solidFill>
              <a:latin typeface="Comfortaa"/>
              <a:ea typeface="Comfortaa"/>
              <a:cs typeface="Comfortaa"/>
              <a:sym typeface="Comfortaa"/>
            </a:endParaRPr>
          </a:p>
        </p:txBody>
      </p:sp>
      <p:pic>
        <p:nvPicPr>
          <p:cNvPr id="125" name="Google Shape;125;p20"/>
          <p:cNvPicPr preferRelativeResize="0"/>
          <p:nvPr/>
        </p:nvPicPr>
        <p:blipFill rotWithShape="1">
          <a:blip r:embed="rId4">
            <a:alphaModFix/>
          </a:blip>
          <a:srcRect b="0" l="14669" r="14669" t="0"/>
          <a:stretch/>
        </p:blipFill>
        <p:spPr>
          <a:xfrm>
            <a:off x="1180350" y="1646363"/>
            <a:ext cx="2545423" cy="2573099"/>
          </a:xfrm>
          <a:prstGeom prst="rect">
            <a:avLst/>
          </a:prstGeom>
          <a:noFill/>
          <a:ln>
            <a:noFill/>
          </a:ln>
          <a:effectLst>
            <a:outerShdw blurRad="128588" rotWithShape="0" algn="bl" dir="3000000" dist="114300">
              <a:srgbClr val="000000">
                <a:alpha val="50000"/>
              </a:srgbClr>
            </a:outerShdw>
          </a:effectLst>
        </p:spPr>
      </p:pic>
      <p:pic>
        <p:nvPicPr>
          <p:cNvPr id="126" name="Google Shape;126;p20"/>
          <p:cNvPicPr preferRelativeResize="0"/>
          <p:nvPr/>
        </p:nvPicPr>
        <p:blipFill rotWithShape="1">
          <a:blip r:embed="rId5">
            <a:alphaModFix/>
          </a:blip>
          <a:srcRect b="0" l="16407" r="16401" t="0"/>
          <a:stretch/>
        </p:blipFill>
        <p:spPr>
          <a:xfrm>
            <a:off x="5588961" y="1684588"/>
            <a:ext cx="2203956" cy="2496625"/>
          </a:xfrm>
          <a:prstGeom prst="rect">
            <a:avLst/>
          </a:prstGeom>
          <a:noFill/>
          <a:ln>
            <a:noFill/>
          </a:ln>
          <a:effectLst>
            <a:outerShdw blurRad="142875" rotWithShape="0" algn="bl" dir="3000000" dist="114300">
              <a:srgbClr val="000000">
                <a:alpha val="50000"/>
              </a:srgbClr>
            </a:outerShdw>
          </a:effectLst>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FCB36"/>
        </a:solidFill>
      </p:bgPr>
    </p:bg>
    <p:spTree>
      <p:nvGrpSpPr>
        <p:cNvPr id="130" name="Shape 130"/>
        <p:cNvGrpSpPr/>
        <p:nvPr/>
      </p:nvGrpSpPr>
      <p:grpSpPr>
        <a:xfrm>
          <a:off x="0" y="0"/>
          <a:ext cx="0" cy="0"/>
          <a:chOff x="0" y="0"/>
          <a:chExt cx="0" cy="0"/>
        </a:xfrm>
      </p:grpSpPr>
      <p:sp>
        <p:nvSpPr>
          <p:cNvPr id="131" name="Google Shape;131;p21"/>
          <p:cNvSpPr/>
          <p:nvPr/>
        </p:nvSpPr>
        <p:spPr>
          <a:xfrm>
            <a:off x="-7950" y="4395850"/>
            <a:ext cx="9159900" cy="785100"/>
          </a:xfrm>
          <a:prstGeom prst="rect">
            <a:avLst/>
          </a:prstGeom>
          <a:solidFill>
            <a:srgbClr val="7D5AA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6000">
              <a:latin typeface="Amatic SC"/>
              <a:ea typeface="Amatic SC"/>
              <a:cs typeface="Amatic SC"/>
              <a:sym typeface="Amatic SC"/>
            </a:endParaRPr>
          </a:p>
        </p:txBody>
      </p:sp>
      <p:pic>
        <p:nvPicPr>
          <p:cNvPr id="132" name="Google Shape;132;p21"/>
          <p:cNvPicPr preferRelativeResize="0"/>
          <p:nvPr/>
        </p:nvPicPr>
        <p:blipFill>
          <a:blip r:embed="rId3">
            <a:alphaModFix/>
          </a:blip>
          <a:stretch>
            <a:fillRect/>
          </a:stretch>
        </p:blipFill>
        <p:spPr>
          <a:xfrm>
            <a:off x="0" y="4395900"/>
            <a:ext cx="732800" cy="732800"/>
          </a:xfrm>
          <a:prstGeom prst="rect">
            <a:avLst/>
          </a:prstGeom>
          <a:noFill/>
          <a:ln>
            <a:noFill/>
          </a:ln>
        </p:spPr>
      </p:pic>
      <p:sp>
        <p:nvSpPr>
          <p:cNvPr id="133" name="Google Shape;133;p21"/>
          <p:cNvSpPr txBox="1"/>
          <p:nvPr/>
        </p:nvSpPr>
        <p:spPr>
          <a:xfrm>
            <a:off x="414800" y="284738"/>
            <a:ext cx="4063800" cy="677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600">
                <a:solidFill>
                  <a:schemeClr val="dk1"/>
                </a:solidFill>
                <a:latin typeface="Comfortaa"/>
                <a:ea typeface="Comfortaa"/>
                <a:cs typeface="Comfortaa"/>
                <a:sym typeface="Comfortaa"/>
              </a:rPr>
              <a:t>Draw a flame starting at the</a:t>
            </a:r>
            <a:endParaRPr b="1" sz="1600">
              <a:solidFill>
                <a:schemeClr val="dk1"/>
              </a:solidFill>
              <a:latin typeface="Comfortaa"/>
              <a:ea typeface="Comfortaa"/>
              <a:cs typeface="Comfortaa"/>
              <a:sym typeface="Comfortaa"/>
            </a:endParaRPr>
          </a:p>
          <a:p>
            <a:pPr indent="0" lvl="0" marL="0" rtl="0" algn="ctr">
              <a:spcBef>
                <a:spcPts val="0"/>
              </a:spcBef>
              <a:spcAft>
                <a:spcPts val="0"/>
              </a:spcAft>
              <a:buNone/>
            </a:pPr>
            <a:r>
              <a:rPr b="1" lang="en" sz="1600">
                <a:solidFill>
                  <a:schemeClr val="dk1"/>
                </a:solidFill>
                <a:latin typeface="Comfortaa"/>
                <a:ea typeface="Comfortaa"/>
                <a:cs typeface="Comfortaa"/>
                <a:sym typeface="Comfortaa"/>
              </a:rPr>
              <a:t>center of each ellipse.</a:t>
            </a:r>
            <a:endParaRPr b="1" sz="1600">
              <a:solidFill>
                <a:schemeClr val="dk1"/>
              </a:solidFill>
              <a:latin typeface="Comfortaa"/>
              <a:ea typeface="Comfortaa"/>
              <a:cs typeface="Comfortaa"/>
              <a:sym typeface="Comfortaa"/>
            </a:endParaRPr>
          </a:p>
        </p:txBody>
      </p:sp>
      <p:sp>
        <p:nvSpPr>
          <p:cNvPr id="134" name="Google Shape;134;p21"/>
          <p:cNvSpPr txBox="1"/>
          <p:nvPr/>
        </p:nvSpPr>
        <p:spPr>
          <a:xfrm>
            <a:off x="2672100" y="4562200"/>
            <a:ext cx="3799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b="1">
              <a:latin typeface="Comfortaa"/>
              <a:ea typeface="Comfortaa"/>
              <a:cs typeface="Comfortaa"/>
              <a:sym typeface="Comfortaa"/>
            </a:endParaRPr>
          </a:p>
        </p:txBody>
      </p:sp>
      <p:sp>
        <p:nvSpPr>
          <p:cNvPr id="135" name="Google Shape;135;p21"/>
          <p:cNvSpPr txBox="1"/>
          <p:nvPr/>
        </p:nvSpPr>
        <p:spPr>
          <a:xfrm>
            <a:off x="4627163" y="135863"/>
            <a:ext cx="4063800" cy="923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600">
                <a:solidFill>
                  <a:schemeClr val="dk1"/>
                </a:solidFill>
                <a:latin typeface="Comfortaa"/>
                <a:ea typeface="Comfortaa"/>
                <a:cs typeface="Comfortaa"/>
                <a:sym typeface="Comfortaa"/>
              </a:rPr>
              <a:t>Erase all lines inside of the flame shapes and add a wick to each flame.</a:t>
            </a:r>
            <a:endParaRPr b="1" sz="1600">
              <a:solidFill>
                <a:schemeClr val="dk1"/>
              </a:solidFill>
              <a:latin typeface="Comfortaa"/>
              <a:ea typeface="Comfortaa"/>
              <a:cs typeface="Comfortaa"/>
              <a:sym typeface="Comfortaa"/>
            </a:endParaRPr>
          </a:p>
        </p:txBody>
      </p:sp>
      <p:pic>
        <p:nvPicPr>
          <p:cNvPr id="136" name="Google Shape;136;p21"/>
          <p:cNvPicPr preferRelativeResize="0"/>
          <p:nvPr/>
        </p:nvPicPr>
        <p:blipFill rotWithShape="1">
          <a:blip r:embed="rId4">
            <a:alphaModFix/>
          </a:blip>
          <a:srcRect b="563" l="0" r="0" t="563"/>
          <a:stretch/>
        </p:blipFill>
        <p:spPr>
          <a:xfrm>
            <a:off x="1058475" y="1059275"/>
            <a:ext cx="2776432" cy="3124450"/>
          </a:xfrm>
          <a:prstGeom prst="rect">
            <a:avLst/>
          </a:prstGeom>
          <a:noFill/>
          <a:ln>
            <a:noFill/>
          </a:ln>
          <a:effectLst>
            <a:outerShdw blurRad="128588" rotWithShape="0" algn="bl" dir="3000000" dist="114300">
              <a:srgbClr val="000000">
                <a:alpha val="50000"/>
              </a:srgbClr>
            </a:outerShdw>
          </a:effectLst>
        </p:spPr>
      </p:pic>
      <p:pic>
        <p:nvPicPr>
          <p:cNvPr id="137" name="Google Shape;137;p21"/>
          <p:cNvPicPr preferRelativeResize="0"/>
          <p:nvPr/>
        </p:nvPicPr>
        <p:blipFill rotWithShape="1">
          <a:blip r:embed="rId5">
            <a:alphaModFix/>
          </a:blip>
          <a:srcRect b="0" l="119" r="119" t="0"/>
          <a:stretch/>
        </p:blipFill>
        <p:spPr>
          <a:xfrm>
            <a:off x="5259890" y="1042150"/>
            <a:ext cx="2798359" cy="3158700"/>
          </a:xfrm>
          <a:prstGeom prst="rect">
            <a:avLst/>
          </a:prstGeom>
          <a:noFill/>
          <a:ln>
            <a:noFill/>
          </a:ln>
          <a:effectLst>
            <a:outerShdw blurRad="114300" rotWithShape="0" algn="bl" dir="3060000" dist="114300">
              <a:srgbClr val="000000">
                <a:alpha val="50000"/>
              </a:srgbClr>
            </a:outerShdw>
          </a:effectLst>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